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4"/>
  </p:notesMasterIdLst>
  <p:sldIdLst>
    <p:sldId id="279" r:id="rId2"/>
    <p:sldId id="256" r:id="rId3"/>
    <p:sldId id="257" r:id="rId4"/>
    <p:sldId id="258" r:id="rId5"/>
    <p:sldId id="259" r:id="rId6"/>
    <p:sldId id="263" r:id="rId7"/>
    <p:sldId id="264" r:id="rId8"/>
    <p:sldId id="282" r:id="rId9"/>
    <p:sldId id="283" r:id="rId10"/>
    <p:sldId id="284" r:id="rId11"/>
    <p:sldId id="285" r:id="rId12"/>
    <p:sldId id="286" r:id="rId13"/>
    <p:sldId id="262" r:id="rId14"/>
    <p:sldId id="268" r:id="rId15"/>
    <p:sldId id="290" r:id="rId16"/>
    <p:sldId id="289" r:id="rId17"/>
    <p:sldId id="276" r:id="rId18"/>
    <p:sldId id="292" r:id="rId19"/>
    <p:sldId id="261" r:id="rId20"/>
    <p:sldId id="277" r:id="rId21"/>
    <p:sldId id="278" r:id="rId22"/>
    <p:sldId id="291" r:id="rId23"/>
  </p:sldIdLst>
  <p:sldSz cx="12192000" cy="6858000"/>
  <p:notesSz cx="6858000" cy="9144000"/>
  <p:custDataLst>
    <p:tags r:id="rId25"/>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F5597"/>
    <a:srgbClr val="F2F2F2"/>
    <a:srgbClr val="F1EFEE"/>
    <a:srgbClr val="F5F3F1"/>
    <a:srgbClr val="F8F5F3"/>
    <a:srgbClr val="F5F2F1"/>
    <a:srgbClr val="F4F1F0"/>
    <a:srgbClr val="F7F4F2"/>
    <a:srgbClr val="F4F2F0"/>
    <a:srgbClr val="EAEAE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999" autoAdjust="0"/>
    <p:restoredTop sz="95559" autoAdjust="0"/>
  </p:normalViewPr>
  <p:slideViewPr>
    <p:cSldViewPr snapToGrid="0">
      <p:cViewPr varScale="1">
        <p:scale>
          <a:sx n="74" d="100"/>
          <a:sy n="74" d="100"/>
        </p:scale>
        <p:origin x="414"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gs" Target="tags/tag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E4804B8-14E1-46A0-9F04-9FEC886DD577}"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zh-CN" altLang="en-US"/>
        </a:p>
      </dgm:t>
    </dgm:pt>
    <dgm:pt modelId="{14017DC2-14A0-4C71-AED4-6F61F431EF8B}">
      <dgm:prSet custT="1"/>
      <dgm:spPr/>
      <dgm:t>
        <a:bodyPr/>
        <a:lstStyle/>
        <a:p>
          <a:pPr rtl="0"/>
          <a:r>
            <a:rPr lang="en-US" altLang="zh-CN" sz="2000" b="0" dirty="0" smtClean="0">
              <a:latin typeface="Microsoft YaHei UI" panose="020B0503020204020204" pitchFamily="34" charset="-122"/>
              <a:ea typeface="Microsoft YaHei UI" panose="020B0503020204020204" pitchFamily="34" charset="-122"/>
            </a:rPr>
            <a:t>   </a:t>
          </a:r>
          <a:r>
            <a:rPr lang="zh-CN" altLang="en-US" sz="2000" b="0" dirty="0" smtClean="0">
              <a:latin typeface="Microsoft YaHei UI" panose="020B0503020204020204" pitchFamily="34" charset="-122"/>
              <a:ea typeface="Microsoft YaHei UI" panose="020B0503020204020204" pitchFamily="34" charset="-122"/>
            </a:rPr>
            <a:t>一、前台展示页面</a:t>
          </a:r>
          <a:endParaRPr lang="zh-CN" sz="2000" b="0" dirty="0">
            <a:latin typeface="Microsoft YaHei UI" panose="020B0503020204020204" pitchFamily="34" charset="-122"/>
            <a:ea typeface="Microsoft YaHei UI" panose="020B0503020204020204" pitchFamily="34" charset="-122"/>
          </a:endParaRPr>
        </a:p>
      </dgm:t>
    </dgm:pt>
    <dgm:pt modelId="{54C35158-AE45-42B0-92C7-16602BB3BB94}" type="parTrans" cxnId="{1D17DD3D-C562-4CF2-860B-BF24C60E6526}">
      <dgm:prSet/>
      <dgm:spPr/>
      <dgm:t>
        <a:bodyPr/>
        <a:lstStyle/>
        <a:p>
          <a:endParaRPr lang="zh-CN" altLang="en-US"/>
        </a:p>
      </dgm:t>
    </dgm:pt>
    <dgm:pt modelId="{35F5373A-A5C1-4B6D-BA06-00E2B86E960C}" type="sibTrans" cxnId="{1D17DD3D-C562-4CF2-860B-BF24C60E6526}">
      <dgm:prSet/>
      <dgm:spPr/>
      <dgm:t>
        <a:bodyPr/>
        <a:lstStyle/>
        <a:p>
          <a:endParaRPr lang="zh-CN" altLang="en-US"/>
        </a:p>
      </dgm:t>
    </dgm:pt>
    <dgm:pt modelId="{F2561DA0-8877-45DA-885F-9DA8DB0016C7}" type="pres">
      <dgm:prSet presAssocID="{3E4804B8-14E1-46A0-9F04-9FEC886DD577}" presName="linear" presStyleCnt="0">
        <dgm:presLayoutVars>
          <dgm:animLvl val="lvl"/>
          <dgm:resizeHandles val="exact"/>
        </dgm:presLayoutVars>
      </dgm:prSet>
      <dgm:spPr/>
    </dgm:pt>
    <dgm:pt modelId="{E0FC4262-536B-44B3-B268-1EC991605AE6}" type="pres">
      <dgm:prSet presAssocID="{14017DC2-14A0-4C71-AED4-6F61F431EF8B}" presName="parentText" presStyleLbl="node1" presStyleIdx="0" presStyleCnt="1" custLinFactNeighborX="-5868" custLinFactNeighborY="-26010">
        <dgm:presLayoutVars>
          <dgm:chMax val="0"/>
          <dgm:bulletEnabled val="1"/>
        </dgm:presLayoutVars>
      </dgm:prSet>
      <dgm:spPr/>
    </dgm:pt>
  </dgm:ptLst>
  <dgm:cxnLst>
    <dgm:cxn modelId="{4F6A7038-D8E2-4DE8-B82F-5515A251515B}" type="presOf" srcId="{3E4804B8-14E1-46A0-9F04-9FEC886DD577}" destId="{F2561DA0-8877-45DA-885F-9DA8DB0016C7}" srcOrd="0" destOrd="0" presId="urn:microsoft.com/office/officeart/2005/8/layout/vList2"/>
    <dgm:cxn modelId="{1D17DD3D-C562-4CF2-860B-BF24C60E6526}" srcId="{3E4804B8-14E1-46A0-9F04-9FEC886DD577}" destId="{14017DC2-14A0-4C71-AED4-6F61F431EF8B}" srcOrd="0" destOrd="0" parTransId="{54C35158-AE45-42B0-92C7-16602BB3BB94}" sibTransId="{35F5373A-A5C1-4B6D-BA06-00E2B86E960C}"/>
    <dgm:cxn modelId="{FEC58BAE-2AF1-47DD-8256-AB4072117D79}" type="presOf" srcId="{14017DC2-14A0-4C71-AED4-6F61F431EF8B}" destId="{E0FC4262-536B-44B3-B268-1EC991605AE6}" srcOrd="0" destOrd="0" presId="urn:microsoft.com/office/officeart/2005/8/layout/vList2"/>
    <dgm:cxn modelId="{60B87BEC-8EA1-4605-8347-F061E813163A}" type="presParOf" srcId="{F2561DA0-8877-45DA-885F-9DA8DB0016C7}" destId="{E0FC4262-536B-44B3-B268-1EC991605AE6}" srcOrd="0"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E4804B8-14E1-46A0-9F04-9FEC886DD577}"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zh-CN" altLang="en-US"/>
        </a:p>
      </dgm:t>
    </dgm:pt>
    <dgm:pt modelId="{14017DC2-14A0-4C71-AED4-6F61F431EF8B}">
      <dgm:prSet custT="1"/>
      <dgm:spPr/>
      <dgm:t>
        <a:bodyPr/>
        <a:lstStyle/>
        <a:p>
          <a:pPr rtl="0"/>
          <a:r>
            <a:rPr lang="en-US" altLang="zh-CN" sz="2000" b="0" dirty="0" smtClean="0">
              <a:latin typeface="Microsoft YaHei UI" panose="020B0503020204020204" pitchFamily="34" charset="-122"/>
              <a:ea typeface="Microsoft YaHei UI" panose="020B0503020204020204" pitchFamily="34" charset="-122"/>
            </a:rPr>
            <a:t>   </a:t>
          </a:r>
          <a:r>
            <a:rPr lang="zh-CN" altLang="en-US" sz="2000" b="0" dirty="0" smtClean="0">
              <a:latin typeface="Microsoft YaHei UI" panose="020B0503020204020204" pitchFamily="34" charset="-122"/>
              <a:ea typeface="Microsoft YaHei UI" panose="020B0503020204020204" pitchFamily="34" charset="-122"/>
            </a:rPr>
            <a:t>二、后台管理页面</a:t>
          </a:r>
          <a:endParaRPr lang="zh-CN" sz="2000" b="0" dirty="0">
            <a:latin typeface="Microsoft YaHei UI" panose="020B0503020204020204" pitchFamily="34" charset="-122"/>
            <a:ea typeface="Microsoft YaHei UI" panose="020B0503020204020204" pitchFamily="34" charset="-122"/>
          </a:endParaRPr>
        </a:p>
      </dgm:t>
    </dgm:pt>
    <dgm:pt modelId="{54C35158-AE45-42B0-92C7-16602BB3BB94}" type="parTrans" cxnId="{1D17DD3D-C562-4CF2-860B-BF24C60E6526}">
      <dgm:prSet/>
      <dgm:spPr/>
      <dgm:t>
        <a:bodyPr/>
        <a:lstStyle/>
        <a:p>
          <a:endParaRPr lang="zh-CN" altLang="en-US"/>
        </a:p>
      </dgm:t>
    </dgm:pt>
    <dgm:pt modelId="{35F5373A-A5C1-4B6D-BA06-00E2B86E960C}" type="sibTrans" cxnId="{1D17DD3D-C562-4CF2-860B-BF24C60E6526}">
      <dgm:prSet/>
      <dgm:spPr/>
      <dgm:t>
        <a:bodyPr/>
        <a:lstStyle/>
        <a:p>
          <a:endParaRPr lang="zh-CN" altLang="en-US"/>
        </a:p>
      </dgm:t>
    </dgm:pt>
    <dgm:pt modelId="{F2561DA0-8877-45DA-885F-9DA8DB0016C7}" type="pres">
      <dgm:prSet presAssocID="{3E4804B8-14E1-46A0-9F04-9FEC886DD577}" presName="linear" presStyleCnt="0">
        <dgm:presLayoutVars>
          <dgm:animLvl val="lvl"/>
          <dgm:resizeHandles val="exact"/>
        </dgm:presLayoutVars>
      </dgm:prSet>
      <dgm:spPr/>
    </dgm:pt>
    <dgm:pt modelId="{E0FC4262-536B-44B3-B268-1EC991605AE6}" type="pres">
      <dgm:prSet presAssocID="{14017DC2-14A0-4C71-AED4-6F61F431EF8B}" presName="parentText" presStyleLbl="node1" presStyleIdx="0" presStyleCnt="1" custLinFactNeighborX="-5868" custLinFactNeighborY="-26010">
        <dgm:presLayoutVars>
          <dgm:chMax val="0"/>
          <dgm:bulletEnabled val="1"/>
        </dgm:presLayoutVars>
      </dgm:prSet>
      <dgm:spPr/>
    </dgm:pt>
  </dgm:ptLst>
  <dgm:cxnLst>
    <dgm:cxn modelId="{7C7B2DB4-12EF-49C0-BB9C-F4664B5A5294}" type="presOf" srcId="{14017DC2-14A0-4C71-AED4-6F61F431EF8B}" destId="{E0FC4262-536B-44B3-B268-1EC991605AE6}" srcOrd="0" destOrd="0" presId="urn:microsoft.com/office/officeart/2005/8/layout/vList2"/>
    <dgm:cxn modelId="{9CD068CD-F412-40C8-97B6-07CBEE6B0472}" type="presOf" srcId="{3E4804B8-14E1-46A0-9F04-9FEC886DD577}" destId="{F2561DA0-8877-45DA-885F-9DA8DB0016C7}" srcOrd="0" destOrd="0" presId="urn:microsoft.com/office/officeart/2005/8/layout/vList2"/>
    <dgm:cxn modelId="{1D17DD3D-C562-4CF2-860B-BF24C60E6526}" srcId="{3E4804B8-14E1-46A0-9F04-9FEC886DD577}" destId="{14017DC2-14A0-4C71-AED4-6F61F431EF8B}" srcOrd="0" destOrd="0" parTransId="{54C35158-AE45-42B0-92C7-16602BB3BB94}" sibTransId="{35F5373A-A5C1-4B6D-BA06-00E2B86E960C}"/>
    <dgm:cxn modelId="{9476A0AF-07AF-4E12-8556-101E88E7D76E}" type="presParOf" srcId="{F2561DA0-8877-45DA-885F-9DA8DB0016C7}" destId="{E0FC4262-536B-44B3-B268-1EC991605AE6}" srcOrd="0"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FC4262-536B-44B3-B268-1EC991605AE6}">
      <dsp:nvSpPr>
        <dsp:cNvPr id="0" name=""/>
        <dsp:cNvSpPr/>
      </dsp:nvSpPr>
      <dsp:spPr>
        <a:xfrm>
          <a:off x="0" y="0"/>
          <a:ext cx="3259807" cy="50404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rtl="0">
            <a:lnSpc>
              <a:spcPct val="90000"/>
            </a:lnSpc>
            <a:spcBef>
              <a:spcPct val="0"/>
            </a:spcBef>
            <a:spcAft>
              <a:spcPct val="35000"/>
            </a:spcAft>
          </a:pPr>
          <a:r>
            <a:rPr lang="en-US" altLang="zh-CN" sz="2000" b="0" kern="1200" dirty="0" smtClean="0">
              <a:latin typeface="Microsoft YaHei UI" panose="020B0503020204020204" pitchFamily="34" charset="-122"/>
              <a:ea typeface="Microsoft YaHei UI" panose="020B0503020204020204" pitchFamily="34" charset="-122"/>
            </a:rPr>
            <a:t>   </a:t>
          </a:r>
          <a:r>
            <a:rPr lang="zh-CN" altLang="en-US" sz="2000" b="0" kern="1200" dirty="0" smtClean="0">
              <a:latin typeface="Microsoft YaHei UI" panose="020B0503020204020204" pitchFamily="34" charset="-122"/>
              <a:ea typeface="Microsoft YaHei UI" panose="020B0503020204020204" pitchFamily="34" charset="-122"/>
            </a:rPr>
            <a:t>一、前台展示页面</a:t>
          </a:r>
          <a:endParaRPr lang="zh-CN" sz="2000" b="0" kern="1200" dirty="0">
            <a:latin typeface="Microsoft YaHei UI" panose="020B0503020204020204" pitchFamily="34" charset="-122"/>
            <a:ea typeface="Microsoft YaHei UI" panose="020B0503020204020204" pitchFamily="34" charset="-122"/>
          </a:endParaRPr>
        </a:p>
      </dsp:txBody>
      <dsp:txXfrm>
        <a:off x="24606" y="24606"/>
        <a:ext cx="3210595" cy="45483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FC4262-536B-44B3-B268-1EC991605AE6}">
      <dsp:nvSpPr>
        <dsp:cNvPr id="0" name=""/>
        <dsp:cNvSpPr/>
      </dsp:nvSpPr>
      <dsp:spPr>
        <a:xfrm>
          <a:off x="0" y="0"/>
          <a:ext cx="3259807" cy="50404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rtl="0">
            <a:lnSpc>
              <a:spcPct val="90000"/>
            </a:lnSpc>
            <a:spcBef>
              <a:spcPct val="0"/>
            </a:spcBef>
            <a:spcAft>
              <a:spcPct val="35000"/>
            </a:spcAft>
          </a:pPr>
          <a:r>
            <a:rPr lang="en-US" altLang="zh-CN" sz="2000" b="0" kern="1200" dirty="0" smtClean="0">
              <a:latin typeface="Microsoft YaHei UI" panose="020B0503020204020204" pitchFamily="34" charset="-122"/>
              <a:ea typeface="Microsoft YaHei UI" panose="020B0503020204020204" pitchFamily="34" charset="-122"/>
            </a:rPr>
            <a:t>   </a:t>
          </a:r>
          <a:r>
            <a:rPr lang="zh-CN" altLang="en-US" sz="2000" b="0" kern="1200" dirty="0" smtClean="0">
              <a:latin typeface="Microsoft YaHei UI" panose="020B0503020204020204" pitchFamily="34" charset="-122"/>
              <a:ea typeface="Microsoft YaHei UI" panose="020B0503020204020204" pitchFamily="34" charset="-122"/>
            </a:rPr>
            <a:t>二、后台管理页面</a:t>
          </a:r>
          <a:endParaRPr lang="zh-CN" sz="2000" b="0" kern="1200" dirty="0">
            <a:latin typeface="Microsoft YaHei UI" panose="020B0503020204020204" pitchFamily="34" charset="-122"/>
            <a:ea typeface="Microsoft YaHei UI" panose="020B0503020204020204" pitchFamily="34" charset="-122"/>
          </a:endParaRPr>
        </a:p>
      </dsp:txBody>
      <dsp:txXfrm>
        <a:off x="24606" y="24606"/>
        <a:ext cx="3210595" cy="454836"/>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CC7F4CF-FAD3-4753-A5D8-D35E0A8B4380}" type="datetimeFigureOut">
              <a:rPr lang="zh-CN" altLang="en-US" smtClean="0"/>
              <a:t>2016/5/26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129927F-7422-466D-AA77-7766B4933CBE}" type="slidenum">
              <a:rPr lang="zh-CN" altLang="en-US" smtClean="0"/>
              <a:t>‹#›</a:t>
            </a:fld>
            <a:endParaRPr lang="zh-CN" altLang="en-US"/>
          </a:p>
        </p:txBody>
      </p:sp>
    </p:spTree>
    <p:extLst>
      <p:ext uri="{BB962C8B-B14F-4D97-AF65-F5344CB8AC3E}">
        <p14:creationId xmlns:p14="http://schemas.microsoft.com/office/powerpoint/2010/main" val="32430394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29927F-7422-466D-AA77-7766B4933CBE}" type="slidenum">
              <a:rPr lang="zh-CN" altLang="en-US" smtClean="0"/>
              <a:t>1</a:t>
            </a:fld>
            <a:endParaRPr lang="zh-CN" altLang="en-US"/>
          </a:p>
        </p:txBody>
      </p:sp>
    </p:spTree>
    <p:extLst>
      <p:ext uri="{BB962C8B-B14F-4D97-AF65-F5344CB8AC3E}">
        <p14:creationId xmlns:p14="http://schemas.microsoft.com/office/powerpoint/2010/main" val="15818974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29927F-7422-466D-AA77-7766B4933CBE}" type="slidenum">
              <a:rPr lang="zh-CN" altLang="en-US" smtClean="0"/>
              <a:t>10</a:t>
            </a:fld>
            <a:endParaRPr lang="zh-CN" altLang="en-US"/>
          </a:p>
        </p:txBody>
      </p:sp>
    </p:spTree>
    <p:extLst>
      <p:ext uri="{BB962C8B-B14F-4D97-AF65-F5344CB8AC3E}">
        <p14:creationId xmlns:p14="http://schemas.microsoft.com/office/powerpoint/2010/main" val="29537624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29927F-7422-466D-AA77-7766B4933CBE}" type="slidenum">
              <a:rPr lang="zh-CN" altLang="en-US" smtClean="0"/>
              <a:t>11</a:t>
            </a:fld>
            <a:endParaRPr lang="zh-CN" altLang="en-US"/>
          </a:p>
        </p:txBody>
      </p:sp>
    </p:spTree>
    <p:extLst>
      <p:ext uri="{BB962C8B-B14F-4D97-AF65-F5344CB8AC3E}">
        <p14:creationId xmlns:p14="http://schemas.microsoft.com/office/powerpoint/2010/main" val="2218067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29927F-7422-466D-AA77-7766B4933CBE}" type="slidenum">
              <a:rPr lang="zh-CN" altLang="en-US" smtClean="0"/>
              <a:t>12</a:t>
            </a:fld>
            <a:endParaRPr lang="zh-CN" altLang="en-US"/>
          </a:p>
        </p:txBody>
      </p:sp>
    </p:spTree>
    <p:extLst>
      <p:ext uri="{BB962C8B-B14F-4D97-AF65-F5344CB8AC3E}">
        <p14:creationId xmlns:p14="http://schemas.microsoft.com/office/powerpoint/2010/main" val="37577586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29927F-7422-466D-AA77-7766B4933CBE}" type="slidenum">
              <a:rPr lang="zh-CN" altLang="en-US" smtClean="0"/>
              <a:t>13</a:t>
            </a:fld>
            <a:endParaRPr lang="zh-CN" altLang="en-US"/>
          </a:p>
        </p:txBody>
      </p:sp>
    </p:spTree>
    <p:extLst>
      <p:ext uri="{BB962C8B-B14F-4D97-AF65-F5344CB8AC3E}">
        <p14:creationId xmlns:p14="http://schemas.microsoft.com/office/powerpoint/2010/main" val="21486936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29927F-7422-466D-AA77-7766B4933CBE}" type="slidenum">
              <a:rPr lang="zh-CN" altLang="en-US" smtClean="0"/>
              <a:t>14</a:t>
            </a:fld>
            <a:endParaRPr lang="zh-CN" altLang="en-US"/>
          </a:p>
        </p:txBody>
      </p:sp>
    </p:spTree>
    <p:extLst>
      <p:ext uri="{BB962C8B-B14F-4D97-AF65-F5344CB8AC3E}">
        <p14:creationId xmlns:p14="http://schemas.microsoft.com/office/powerpoint/2010/main" val="28871883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29927F-7422-466D-AA77-7766B4933CBE}" type="slidenum">
              <a:rPr lang="zh-CN" altLang="en-US" smtClean="0"/>
              <a:t>15</a:t>
            </a:fld>
            <a:endParaRPr lang="zh-CN" altLang="en-US"/>
          </a:p>
        </p:txBody>
      </p:sp>
    </p:spTree>
    <p:extLst>
      <p:ext uri="{BB962C8B-B14F-4D97-AF65-F5344CB8AC3E}">
        <p14:creationId xmlns:p14="http://schemas.microsoft.com/office/powerpoint/2010/main" val="32462152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29927F-7422-466D-AA77-7766B4933CBE}" type="slidenum">
              <a:rPr lang="zh-CN" altLang="en-US" smtClean="0"/>
              <a:t>16</a:t>
            </a:fld>
            <a:endParaRPr lang="zh-CN" altLang="en-US"/>
          </a:p>
        </p:txBody>
      </p:sp>
    </p:spTree>
    <p:extLst>
      <p:ext uri="{BB962C8B-B14F-4D97-AF65-F5344CB8AC3E}">
        <p14:creationId xmlns:p14="http://schemas.microsoft.com/office/powerpoint/2010/main" val="25881926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29927F-7422-466D-AA77-7766B4933CBE}" type="slidenum">
              <a:rPr lang="zh-CN" altLang="en-US" smtClean="0"/>
              <a:t>17</a:t>
            </a:fld>
            <a:endParaRPr lang="zh-CN" altLang="en-US"/>
          </a:p>
        </p:txBody>
      </p:sp>
    </p:spTree>
    <p:extLst>
      <p:ext uri="{BB962C8B-B14F-4D97-AF65-F5344CB8AC3E}">
        <p14:creationId xmlns:p14="http://schemas.microsoft.com/office/powerpoint/2010/main" val="5699217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29927F-7422-466D-AA77-7766B4933CBE}" type="slidenum">
              <a:rPr lang="zh-CN" altLang="en-US" smtClean="0"/>
              <a:t>18</a:t>
            </a:fld>
            <a:endParaRPr lang="zh-CN" altLang="en-US"/>
          </a:p>
        </p:txBody>
      </p:sp>
    </p:spTree>
    <p:extLst>
      <p:ext uri="{BB962C8B-B14F-4D97-AF65-F5344CB8AC3E}">
        <p14:creationId xmlns:p14="http://schemas.microsoft.com/office/powerpoint/2010/main" val="36536547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29927F-7422-466D-AA77-7766B4933CBE}" type="slidenum">
              <a:rPr lang="zh-CN" altLang="en-US" smtClean="0"/>
              <a:t>19</a:t>
            </a:fld>
            <a:endParaRPr lang="zh-CN" altLang="en-US"/>
          </a:p>
        </p:txBody>
      </p:sp>
    </p:spTree>
    <p:extLst>
      <p:ext uri="{BB962C8B-B14F-4D97-AF65-F5344CB8AC3E}">
        <p14:creationId xmlns:p14="http://schemas.microsoft.com/office/powerpoint/2010/main" val="12361419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29927F-7422-466D-AA77-7766B4933CBE}" type="slidenum">
              <a:rPr lang="zh-CN" altLang="en-US" smtClean="0"/>
              <a:t>2</a:t>
            </a:fld>
            <a:endParaRPr lang="zh-CN" altLang="en-US"/>
          </a:p>
        </p:txBody>
      </p:sp>
    </p:spTree>
    <p:extLst>
      <p:ext uri="{BB962C8B-B14F-4D97-AF65-F5344CB8AC3E}">
        <p14:creationId xmlns:p14="http://schemas.microsoft.com/office/powerpoint/2010/main" val="213330402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29927F-7422-466D-AA77-7766B4933CBE}" type="slidenum">
              <a:rPr lang="zh-CN" altLang="en-US" smtClean="0"/>
              <a:t>20</a:t>
            </a:fld>
            <a:endParaRPr lang="zh-CN" altLang="en-US"/>
          </a:p>
        </p:txBody>
      </p:sp>
    </p:spTree>
    <p:extLst>
      <p:ext uri="{BB962C8B-B14F-4D97-AF65-F5344CB8AC3E}">
        <p14:creationId xmlns:p14="http://schemas.microsoft.com/office/powerpoint/2010/main" val="11673016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29927F-7422-466D-AA77-7766B4933CBE}" type="slidenum">
              <a:rPr lang="zh-CN" altLang="en-US" smtClean="0"/>
              <a:t>21</a:t>
            </a:fld>
            <a:endParaRPr lang="zh-CN" altLang="en-US"/>
          </a:p>
        </p:txBody>
      </p:sp>
    </p:spTree>
    <p:extLst>
      <p:ext uri="{BB962C8B-B14F-4D97-AF65-F5344CB8AC3E}">
        <p14:creationId xmlns:p14="http://schemas.microsoft.com/office/powerpoint/2010/main" val="1794355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29927F-7422-466D-AA77-7766B4933CBE}" type="slidenum">
              <a:rPr lang="zh-CN" altLang="en-US" smtClean="0"/>
              <a:t>22</a:t>
            </a:fld>
            <a:endParaRPr lang="zh-CN" altLang="en-US"/>
          </a:p>
        </p:txBody>
      </p:sp>
    </p:spTree>
    <p:extLst>
      <p:ext uri="{BB962C8B-B14F-4D97-AF65-F5344CB8AC3E}">
        <p14:creationId xmlns:p14="http://schemas.microsoft.com/office/powerpoint/2010/main" val="13936537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29927F-7422-466D-AA77-7766B4933CBE}" type="slidenum">
              <a:rPr lang="zh-CN" altLang="en-US" smtClean="0"/>
              <a:t>3</a:t>
            </a:fld>
            <a:endParaRPr lang="zh-CN" altLang="en-US"/>
          </a:p>
        </p:txBody>
      </p:sp>
    </p:spTree>
    <p:extLst>
      <p:ext uri="{BB962C8B-B14F-4D97-AF65-F5344CB8AC3E}">
        <p14:creationId xmlns:p14="http://schemas.microsoft.com/office/powerpoint/2010/main" val="16689452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29927F-7422-466D-AA77-7766B4933CBE}" type="slidenum">
              <a:rPr lang="zh-CN" altLang="en-US" smtClean="0"/>
              <a:t>4</a:t>
            </a:fld>
            <a:endParaRPr lang="zh-CN" altLang="en-US"/>
          </a:p>
        </p:txBody>
      </p:sp>
    </p:spTree>
    <p:extLst>
      <p:ext uri="{BB962C8B-B14F-4D97-AF65-F5344CB8AC3E}">
        <p14:creationId xmlns:p14="http://schemas.microsoft.com/office/powerpoint/2010/main" val="2654543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29927F-7422-466D-AA77-7766B4933CBE}" type="slidenum">
              <a:rPr lang="zh-CN" altLang="en-US" smtClean="0"/>
              <a:t>5</a:t>
            </a:fld>
            <a:endParaRPr lang="zh-CN" altLang="en-US"/>
          </a:p>
        </p:txBody>
      </p:sp>
    </p:spTree>
    <p:extLst>
      <p:ext uri="{BB962C8B-B14F-4D97-AF65-F5344CB8AC3E}">
        <p14:creationId xmlns:p14="http://schemas.microsoft.com/office/powerpoint/2010/main" val="26492597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29927F-7422-466D-AA77-7766B4933CBE}" type="slidenum">
              <a:rPr lang="zh-CN" altLang="en-US" smtClean="0"/>
              <a:t>6</a:t>
            </a:fld>
            <a:endParaRPr lang="zh-CN" altLang="en-US"/>
          </a:p>
        </p:txBody>
      </p:sp>
    </p:spTree>
    <p:extLst>
      <p:ext uri="{BB962C8B-B14F-4D97-AF65-F5344CB8AC3E}">
        <p14:creationId xmlns:p14="http://schemas.microsoft.com/office/powerpoint/2010/main" val="38216810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29927F-7422-466D-AA77-7766B4933CBE}" type="slidenum">
              <a:rPr lang="zh-CN" altLang="en-US" smtClean="0"/>
              <a:t>7</a:t>
            </a:fld>
            <a:endParaRPr lang="zh-CN" altLang="en-US"/>
          </a:p>
        </p:txBody>
      </p:sp>
    </p:spTree>
    <p:extLst>
      <p:ext uri="{BB962C8B-B14F-4D97-AF65-F5344CB8AC3E}">
        <p14:creationId xmlns:p14="http://schemas.microsoft.com/office/powerpoint/2010/main" val="11881415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29927F-7422-466D-AA77-7766B4933CBE}" type="slidenum">
              <a:rPr lang="zh-CN" altLang="en-US" smtClean="0"/>
              <a:t>8</a:t>
            </a:fld>
            <a:endParaRPr lang="zh-CN" altLang="en-US"/>
          </a:p>
        </p:txBody>
      </p:sp>
    </p:spTree>
    <p:extLst>
      <p:ext uri="{BB962C8B-B14F-4D97-AF65-F5344CB8AC3E}">
        <p14:creationId xmlns:p14="http://schemas.microsoft.com/office/powerpoint/2010/main" val="29469496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29927F-7422-466D-AA77-7766B4933CBE}" type="slidenum">
              <a:rPr lang="zh-CN" altLang="en-US" smtClean="0"/>
              <a:t>9</a:t>
            </a:fld>
            <a:endParaRPr lang="zh-CN" altLang="en-US"/>
          </a:p>
        </p:txBody>
      </p:sp>
    </p:spTree>
    <p:extLst>
      <p:ext uri="{BB962C8B-B14F-4D97-AF65-F5344CB8AC3E}">
        <p14:creationId xmlns:p14="http://schemas.microsoft.com/office/powerpoint/2010/main" val="9895044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60FCE8CB-E074-45FE-80CB-EEF74AF236CD}" type="datetimeFigureOut">
              <a:rPr lang="zh-CN" altLang="en-US" smtClean="0"/>
              <a:t>2016/5/26</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1C5CA10-290B-461A-8199-5D946D4C5A35}" type="slidenum">
              <a:rPr lang="zh-CN" altLang="en-US" smtClean="0"/>
              <a:t>‹#›</a:t>
            </a:fld>
            <a:endParaRPr lang="zh-CN" altLang="en-US"/>
          </a:p>
        </p:txBody>
      </p:sp>
    </p:spTree>
    <p:extLst>
      <p:ext uri="{BB962C8B-B14F-4D97-AF65-F5344CB8AC3E}">
        <p14:creationId xmlns:p14="http://schemas.microsoft.com/office/powerpoint/2010/main" val="628951070"/>
      </p:ext>
    </p:extLst>
  </p:cSld>
  <p:clrMapOvr>
    <a:masterClrMapping/>
  </p:clrMapOvr>
  <p:transition spd="slow" advClick="0">
    <p:push dir="u"/>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1825625"/>
            <a:ext cx="10515600" cy="4351338"/>
          </a:xfrm>
          <a:prstGeom prst="rect">
            <a:avLst/>
          </a:prstGeo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60FCE8CB-E074-45FE-80CB-EEF74AF236CD}" type="datetimeFigureOut">
              <a:rPr lang="zh-CN" altLang="en-US" smtClean="0"/>
              <a:t>2016/5/26</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1C5CA10-290B-461A-8199-5D946D4C5A35}" type="slidenum">
              <a:rPr lang="zh-CN" altLang="en-US" smtClean="0"/>
              <a:t>‹#›</a:t>
            </a:fld>
            <a:endParaRPr lang="zh-CN" altLang="en-US"/>
          </a:p>
        </p:txBody>
      </p:sp>
    </p:spTree>
    <p:extLst>
      <p:ext uri="{BB962C8B-B14F-4D97-AF65-F5344CB8AC3E}">
        <p14:creationId xmlns:p14="http://schemas.microsoft.com/office/powerpoint/2010/main" val="830191882"/>
      </p:ext>
    </p:extLst>
  </p:cSld>
  <p:clrMapOvr>
    <a:masterClrMapping/>
  </p:clrMapOvr>
  <p:transition spd="slow" advClick="0">
    <p:push dir="u"/>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a:prstGeom prst="rect">
            <a:avLst/>
          </a:prstGeo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60FCE8CB-E074-45FE-80CB-EEF74AF236CD}" type="datetimeFigureOut">
              <a:rPr lang="zh-CN" altLang="en-US" smtClean="0"/>
              <a:t>2016/5/26</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1C5CA10-290B-461A-8199-5D946D4C5A35}" type="slidenum">
              <a:rPr lang="zh-CN" altLang="en-US" smtClean="0"/>
              <a:t>‹#›</a:t>
            </a:fld>
            <a:endParaRPr lang="zh-CN" altLang="en-US"/>
          </a:p>
        </p:txBody>
      </p:sp>
    </p:spTree>
    <p:extLst>
      <p:ext uri="{BB962C8B-B14F-4D97-AF65-F5344CB8AC3E}">
        <p14:creationId xmlns:p14="http://schemas.microsoft.com/office/powerpoint/2010/main" val="3297218172"/>
      </p:ext>
    </p:extLst>
  </p:cSld>
  <p:clrMapOvr>
    <a:masterClrMapping/>
  </p:clrMapOvr>
  <p:transition spd="slow" advClick="0">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a:xfrm>
            <a:off x="838200" y="1825625"/>
            <a:ext cx="10515600" cy="4351338"/>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60FCE8CB-E074-45FE-80CB-EEF74AF236CD}" type="datetimeFigureOut">
              <a:rPr lang="zh-CN" altLang="en-US" smtClean="0"/>
              <a:t>2016/5/26</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1C5CA10-290B-461A-8199-5D946D4C5A35}" type="slidenum">
              <a:rPr lang="zh-CN" altLang="en-US" smtClean="0"/>
              <a:t>‹#›</a:t>
            </a:fld>
            <a:endParaRPr lang="zh-CN" altLang="en-US"/>
          </a:p>
        </p:txBody>
      </p:sp>
    </p:spTree>
    <p:extLst>
      <p:ext uri="{BB962C8B-B14F-4D97-AF65-F5344CB8AC3E}">
        <p14:creationId xmlns:p14="http://schemas.microsoft.com/office/powerpoint/2010/main" val="2669200181"/>
      </p:ext>
    </p:extLst>
  </p:cSld>
  <p:clrMapOvr>
    <a:masterClrMapping/>
  </p:clrMapOvr>
  <p:transition spd="slow" advClick="0">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a:prstGeom prst="rect">
            <a:avLst/>
          </a:prstGeo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60FCE8CB-E074-45FE-80CB-EEF74AF236CD}" type="datetimeFigureOut">
              <a:rPr lang="zh-CN" altLang="en-US" smtClean="0"/>
              <a:t>2016/5/26</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1C5CA10-290B-461A-8199-5D946D4C5A35}" type="slidenum">
              <a:rPr lang="zh-CN" altLang="en-US" smtClean="0"/>
              <a:t>‹#›</a:t>
            </a:fld>
            <a:endParaRPr lang="zh-CN" altLang="en-US"/>
          </a:p>
        </p:txBody>
      </p:sp>
    </p:spTree>
    <p:extLst>
      <p:ext uri="{BB962C8B-B14F-4D97-AF65-F5344CB8AC3E}">
        <p14:creationId xmlns:p14="http://schemas.microsoft.com/office/powerpoint/2010/main" val="3882310115"/>
      </p:ext>
    </p:extLst>
  </p:cSld>
  <p:clrMapOvr>
    <a:masterClrMapping/>
  </p:clrMapOvr>
  <p:transition spd="slow" advClick="0">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60FCE8CB-E074-45FE-80CB-EEF74AF236CD}" type="datetimeFigureOut">
              <a:rPr lang="zh-CN" altLang="en-US" smtClean="0"/>
              <a:t>2016/5/26</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1C5CA10-290B-461A-8199-5D946D4C5A35}" type="slidenum">
              <a:rPr lang="zh-CN" altLang="en-US" smtClean="0"/>
              <a:t>‹#›</a:t>
            </a:fld>
            <a:endParaRPr lang="zh-CN" altLang="en-US"/>
          </a:p>
        </p:txBody>
      </p:sp>
    </p:spTree>
    <p:extLst>
      <p:ext uri="{BB962C8B-B14F-4D97-AF65-F5344CB8AC3E}">
        <p14:creationId xmlns:p14="http://schemas.microsoft.com/office/powerpoint/2010/main" val="2938560674"/>
      </p:ext>
    </p:extLst>
  </p:cSld>
  <p:clrMapOvr>
    <a:masterClrMapping/>
  </p:clrMapOvr>
  <p:transition spd="slow" advClick="0">
    <p:push di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839788" y="2505075"/>
            <a:ext cx="5157787" cy="3684588"/>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72200" y="2505075"/>
            <a:ext cx="5183188" cy="3684588"/>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a:xfrm>
            <a:off x="838200" y="6356350"/>
            <a:ext cx="2743200" cy="365125"/>
          </a:xfrm>
          <a:prstGeom prst="rect">
            <a:avLst/>
          </a:prstGeom>
        </p:spPr>
        <p:txBody>
          <a:bodyPr/>
          <a:lstStyle/>
          <a:p>
            <a:fld id="{60FCE8CB-E074-45FE-80CB-EEF74AF236CD}" type="datetimeFigureOut">
              <a:rPr lang="zh-CN" altLang="en-US" smtClean="0"/>
              <a:t>2016/5/26</a:t>
            </a:fld>
            <a:endParaRPr lang="zh-CN" altLang="en-US"/>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p>
            <a:fld id="{D1C5CA10-290B-461A-8199-5D946D4C5A35}" type="slidenum">
              <a:rPr lang="zh-CN" altLang="en-US" smtClean="0"/>
              <a:t>‹#›</a:t>
            </a:fld>
            <a:endParaRPr lang="zh-CN" altLang="en-US"/>
          </a:p>
        </p:txBody>
      </p:sp>
    </p:spTree>
    <p:extLst>
      <p:ext uri="{BB962C8B-B14F-4D97-AF65-F5344CB8AC3E}">
        <p14:creationId xmlns:p14="http://schemas.microsoft.com/office/powerpoint/2010/main" val="748280480"/>
      </p:ext>
    </p:extLst>
  </p:cSld>
  <p:clrMapOvr>
    <a:masterClrMapping/>
  </p:clrMapOvr>
  <p:transition spd="slow" advClick="0">
    <p:push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a:prstGeom prst="rect">
            <a:avLst/>
          </a:prstGeom>
        </p:spPr>
        <p:txBody>
          <a:bodyPr/>
          <a:lstStyle/>
          <a:p>
            <a:fld id="{60FCE8CB-E074-45FE-80CB-EEF74AF236CD}" type="datetimeFigureOut">
              <a:rPr lang="zh-CN" altLang="en-US" smtClean="0"/>
              <a:t>2016/5/26</a:t>
            </a:fld>
            <a:endParaRPr lang="zh-CN" altLang="en-US"/>
          </a:p>
        </p:txBody>
      </p:sp>
      <p:sp>
        <p:nvSpPr>
          <p:cNvPr id="4" name="页脚占位符 3"/>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a:prstGeom prst="rect">
            <a:avLst/>
          </a:prstGeom>
        </p:spPr>
        <p:txBody>
          <a:bodyPr/>
          <a:lstStyle/>
          <a:p>
            <a:fld id="{D1C5CA10-290B-461A-8199-5D946D4C5A35}" type="slidenum">
              <a:rPr lang="zh-CN" altLang="en-US" smtClean="0"/>
              <a:t>‹#›</a:t>
            </a:fld>
            <a:endParaRPr lang="zh-CN" altLang="en-US"/>
          </a:p>
        </p:txBody>
      </p:sp>
    </p:spTree>
    <p:extLst>
      <p:ext uri="{BB962C8B-B14F-4D97-AF65-F5344CB8AC3E}">
        <p14:creationId xmlns:p14="http://schemas.microsoft.com/office/powerpoint/2010/main" val="3438552208"/>
      </p:ext>
    </p:extLst>
  </p:cSld>
  <p:clrMapOvr>
    <a:masterClrMapping/>
  </p:clrMapOvr>
  <p:transition spd="slow" advClick="0">
    <p:push di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fld id="{60FCE8CB-E074-45FE-80CB-EEF74AF236CD}" type="datetimeFigureOut">
              <a:rPr lang="zh-CN" altLang="en-US" smtClean="0"/>
              <a:t>2016/5/26</a:t>
            </a:fld>
            <a:endParaRPr lang="zh-CN" altLang="en-US"/>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p>
            <a:fld id="{D1C5CA10-290B-461A-8199-5D946D4C5A35}" type="slidenum">
              <a:rPr lang="zh-CN" altLang="en-US" smtClean="0"/>
              <a:t>‹#›</a:t>
            </a:fld>
            <a:endParaRPr lang="zh-CN" altLang="en-US"/>
          </a:p>
        </p:txBody>
      </p:sp>
    </p:spTree>
    <p:extLst>
      <p:ext uri="{BB962C8B-B14F-4D97-AF65-F5344CB8AC3E}">
        <p14:creationId xmlns:p14="http://schemas.microsoft.com/office/powerpoint/2010/main" val="165408264"/>
      </p:ext>
    </p:extLst>
  </p:cSld>
  <p:clrMapOvr>
    <a:masterClrMapping/>
  </p:clrMapOvr>
  <p:transition spd="slow" advClick="0">
    <p:push di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60FCE8CB-E074-45FE-80CB-EEF74AF236CD}" type="datetimeFigureOut">
              <a:rPr lang="zh-CN" altLang="en-US" smtClean="0"/>
              <a:t>2016/5/26</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1C5CA10-290B-461A-8199-5D946D4C5A35}" type="slidenum">
              <a:rPr lang="zh-CN" altLang="en-US" smtClean="0"/>
              <a:t>‹#›</a:t>
            </a:fld>
            <a:endParaRPr lang="zh-CN" altLang="en-US"/>
          </a:p>
        </p:txBody>
      </p:sp>
    </p:spTree>
    <p:extLst>
      <p:ext uri="{BB962C8B-B14F-4D97-AF65-F5344CB8AC3E}">
        <p14:creationId xmlns:p14="http://schemas.microsoft.com/office/powerpoint/2010/main" val="1445013990"/>
      </p:ext>
    </p:extLst>
  </p:cSld>
  <p:clrMapOvr>
    <a:masterClrMapping/>
  </p:clrMapOvr>
  <p:transition spd="slow" advClick="0">
    <p:push dir="u"/>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60FCE8CB-E074-45FE-80CB-EEF74AF236CD}" type="datetimeFigureOut">
              <a:rPr lang="zh-CN" altLang="en-US" smtClean="0"/>
              <a:t>2016/5/26</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1C5CA10-290B-461A-8199-5D946D4C5A35}" type="slidenum">
              <a:rPr lang="zh-CN" altLang="en-US" smtClean="0"/>
              <a:t>‹#›</a:t>
            </a:fld>
            <a:endParaRPr lang="zh-CN" altLang="en-US"/>
          </a:p>
        </p:txBody>
      </p:sp>
    </p:spTree>
    <p:extLst>
      <p:ext uri="{BB962C8B-B14F-4D97-AF65-F5344CB8AC3E}">
        <p14:creationId xmlns:p14="http://schemas.microsoft.com/office/powerpoint/2010/main" val="1734238278"/>
      </p:ext>
    </p:extLst>
  </p:cSld>
  <p:clrMapOvr>
    <a:masterClrMapping/>
  </p:clrMapOvr>
  <p:transition spd="slow" advClick="0">
    <p:push dir="u"/>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pct5">
          <a:fgClr>
            <a:srgbClr val="2F5597"/>
          </a:fgClr>
          <a:bgClr>
            <a:schemeClr val="bg1"/>
          </a:bgClr>
        </a:pattFill>
        <a:effectLst/>
      </p:bgPr>
    </p:bg>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1668422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slow" advClick="0">
    <p:push dir="u"/>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3.png"/><Relationship Id="rId7" Type="http://schemas.openxmlformats.org/officeDocument/2006/relationships/diagramColors" Target="../diagrams/colors1.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16.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13.png"/><Relationship Id="rId7" Type="http://schemas.openxmlformats.org/officeDocument/2006/relationships/diagramColors" Target="../diagrams/colors2.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15.png"/><Relationship Id="rId4" Type="http://schemas.microsoft.com/office/2007/relationships/hdphoto" Target="../media/hdphoto1.wdp"/></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15.png"/><Relationship Id="rId4" Type="http://schemas.microsoft.com/office/2007/relationships/hdphoto" Target="../media/hdphoto1.wdp"/></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cxnSp>
        <p:nvCxnSpPr>
          <p:cNvPr id="8" name="直接连接符 7"/>
          <p:cNvCxnSpPr/>
          <p:nvPr/>
        </p:nvCxnSpPr>
        <p:spPr>
          <a:xfrm>
            <a:off x="2947737" y="13960"/>
            <a:ext cx="12031" cy="2634916"/>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flipH="1">
            <a:off x="0" y="2634916"/>
            <a:ext cx="2959768"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39851" y="3468264"/>
            <a:ext cx="6256421" cy="24063"/>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5962473" y="4247146"/>
            <a:ext cx="6256421" cy="24063"/>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1" y="4223083"/>
            <a:ext cx="4126833" cy="15872"/>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V="1">
            <a:off x="7807080" y="3453063"/>
            <a:ext cx="0" cy="342900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V="1">
            <a:off x="7796463" y="3441032"/>
            <a:ext cx="4419601" cy="12031"/>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23" name="文本框 22"/>
          <p:cNvSpPr txBox="1"/>
          <p:nvPr/>
        </p:nvSpPr>
        <p:spPr>
          <a:xfrm>
            <a:off x="3127967" y="1499313"/>
            <a:ext cx="9071714" cy="1569660"/>
          </a:xfrm>
          <a:prstGeom prst="rect">
            <a:avLst/>
          </a:prstGeom>
          <a:noFill/>
        </p:spPr>
        <p:txBody>
          <a:bodyPr wrap="none" rtlCol="0">
            <a:spAutoFit/>
          </a:bodyPr>
          <a:lstStyle/>
          <a:p>
            <a:r>
              <a:rPr lang="zh-CN" altLang="en-US" sz="4800" spc="1500" dirty="0" smtClean="0">
                <a:solidFill>
                  <a:schemeClr val="bg1"/>
                </a:solidFill>
                <a:ea typeface="汉仪菱心体简" panose="02010609000101010101" pitchFamily="49" charset="-122"/>
              </a:rPr>
              <a:t>基于</a:t>
            </a:r>
            <a:r>
              <a:rPr lang="en-US" altLang="zh-CN" sz="4800" spc="1500" dirty="0" smtClean="0">
                <a:solidFill>
                  <a:schemeClr val="bg1"/>
                </a:solidFill>
                <a:latin typeface="Adobe 黑体 Std R" panose="020B0400000000000000" pitchFamily="34" charset="-122"/>
                <a:ea typeface="Adobe 黑体 Std R" panose="020B0400000000000000" pitchFamily="34" charset="-122"/>
              </a:rPr>
              <a:t>Node.js</a:t>
            </a:r>
            <a:r>
              <a:rPr lang="zh-CN" altLang="en-US" sz="4800" spc="1500" dirty="0" smtClean="0">
                <a:solidFill>
                  <a:schemeClr val="bg1"/>
                </a:solidFill>
                <a:ea typeface="汉仪菱心体简" panose="02010609000101010101" pitchFamily="49" charset="-122"/>
              </a:rPr>
              <a:t>的</a:t>
            </a:r>
            <a:endParaRPr lang="en-US" altLang="zh-CN" sz="4800" spc="1500" dirty="0" smtClean="0">
              <a:solidFill>
                <a:schemeClr val="bg1"/>
              </a:solidFill>
              <a:ea typeface="汉仪菱心体简" panose="02010609000101010101" pitchFamily="49" charset="-122"/>
            </a:endParaRPr>
          </a:p>
          <a:p>
            <a:r>
              <a:rPr lang="zh-CN" altLang="en-US" sz="4800" spc="1500" dirty="0" smtClean="0">
                <a:solidFill>
                  <a:schemeClr val="bg1"/>
                </a:solidFill>
                <a:ea typeface="汉仪菱心体简" panose="02010609000101010101" pitchFamily="49" charset="-122"/>
              </a:rPr>
              <a:t>信息与计算科学网站重构</a:t>
            </a:r>
            <a:endParaRPr lang="zh-CN" altLang="en-US" sz="4800" dirty="0"/>
          </a:p>
        </p:txBody>
      </p:sp>
      <p:sp>
        <p:nvSpPr>
          <p:cNvPr id="24" name="文本框 23"/>
          <p:cNvSpPr txBox="1"/>
          <p:nvPr/>
        </p:nvSpPr>
        <p:spPr>
          <a:xfrm>
            <a:off x="8023724" y="3557717"/>
            <a:ext cx="1646605" cy="584775"/>
          </a:xfrm>
          <a:prstGeom prst="rect">
            <a:avLst/>
          </a:prstGeom>
          <a:noFill/>
        </p:spPr>
        <p:txBody>
          <a:bodyPr wrap="none" rtlCol="0">
            <a:spAutoFit/>
          </a:bodyPr>
          <a:lstStyle/>
          <a:p>
            <a:r>
              <a:rPr lang="zh-CN" altLang="en-US" sz="1600" b="1" spc="300" dirty="0" smtClean="0">
                <a:solidFill>
                  <a:schemeClr val="bg1"/>
                </a:solidFill>
                <a:latin typeface="微软雅黑" panose="020B0503020204020204" pitchFamily="34" charset="-122"/>
                <a:ea typeface="微软雅黑" panose="020B0503020204020204" pitchFamily="34" charset="-122"/>
              </a:rPr>
              <a:t>答辩人：苏浩</a:t>
            </a:r>
            <a:endParaRPr lang="en-US" altLang="zh-CN" sz="1600" b="1" spc="300" dirty="0" smtClean="0">
              <a:solidFill>
                <a:schemeClr val="bg1"/>
              </a:solidFill>
              <a:latin typeface="微软雅黑" panose="020B0503020204020204" pitchFamily="34" charset="-122"/>
              <a:ea typeface="微软雅黑" panose="020B0503020204020204" pitchFamily="34" charset="-122"/>
            </a:endParaRPr>
          </a:p>
          <a:p>
            <a:r>
              <a:rPr lang="zh-CN" altLang="en-US" sz="1600" b="1" spc="300" dirty="0" smtClean="0">
                <a:solidFill>
                  <a:schemeClr val="bg1"/>
                </a:solidFill>
                <a:latin typeface="微软雅黑" panose="020B0503020204020204" pitchFamily="34" charset="-122"/>
                <a:ea typeface="微软雅黑" panose="020B0503020204020204" pitchFamily="34" charset="-122"/>
              </a:rPr>
              <a:t>导师：吴秋峰</a:t>
            </a:r>
            <a:endParaRPr lang="zh-CN" altLang="en-US" sz="1600" b="1" spc="300" dirty="0">
              <a:solidFill>
                <a:schemeClr val="bg1"/>
              </a:solidFill>
              <a:latin typeface="微软雅黑" panose="020B0503020204020204" pitchFamily="34" charset="-122"/>
              <a:ea typeface="微软雅黑" panose="020B0503020204020204" pitchFamily="34" charset="-122"/>
            </a:endParaRPr>
          </a:p>
        </p:txBody>
      </p:sp>
      <p:grpSp>
        <p:nvGrpSpPr>
          <p:cNvPr id="71" name="组合 70"/>
          <p:cNvGrpSpPr/>
          <p:nvPr/>
        </p:nvGrpSpPr>
        <p:grpSpPr>
          <a:xfrm rot="10800000">
            <a:off x="9550800" y="4375863"/>
            <a:ext cx="3196963" cy="3132367"/>
            <a:chOff x="-241322" y="-198407"/>
            <a:chExt cx="2400407" cy="2397341"/>
          </a:xfrm>
        </p:grpSpPr>
        <p:grpSp>
          <p:nvGrpSpPr>
            <p:cNvPr id="72" name="组合 71"/>
            <p:cNvGrpSpPr/>
            <p:nvPr/>
          </p:nvGrpSpPr>
          <p:grpSpPr>
            <a:xfrm>
              <a:off x="112549" y="124482"/>
              <a:ext cx="2046536" cy="2074452"/>
              <a:chOff x="-39851" y="-27918"/>
              <a:chExt cx="2046536" cy="2074452"/>
            </a:xfrm>
          </p:grpSpPr>
          <p:cxnSp>
            <p:nvCxnSpPr>
              <p:cNvPr id="80" name="直接连接符 79"/>
              <p:cNvCxnSpPr/>
              <p:nvPr/>
            </p:nvCxnSpPr>
            <p:spPr>
              <a:xfrm flipH="1">
                <a:off x="12033" y="24063"/>
                <a:ext cx="446583" cy="446584"/>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1" name="直接连接符 80"/>
              <p:cNvCxnSpPr/>
              <p:nvPr/>
            </p:nvCxnSpPr>
            <p:spPr>
              <a:xfrm flipH="1">
                <a:off x="9203" y="-13959"/>
                <a:ext cx="792235" cy="792237"/>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2" name="直接连接符 81"/>
              <p:cNvCxnSpPr/>
              <p:nvPr/>
            </p:nvCxnSpPr>
            <p:spPr>
              <a:xfrm flipH="1">
                <a:off x="60078" y="24063"/>
                <a:ext cx="1008141" cy="1008141"/>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3" name="直接连接符 82"/>
              <p:cNvCxnSpPr/>
              <p:nvPr/>
            </p:nvCxnSpPr>
            <p:spPr>
              <a:xfrm flipH="1">
                <a:off x="-14861" y="-27918"/>
                <a:ext cx="1439863" cy="1439862"/>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4" name="直接连接符 83"/>
              <p:cNvCxnSpPr/>
              <p:nvPr/>
            </p:nvCxnSpPr>
            <p:spPr>
              <a:xfrm flipH="1">
                <a:off x="6373" y="10104"/>
                <a:ext cx="1685408" cy="1685406"/>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5" name="直接连接符 84"/>
              <p:cNvCxnSpPr/>
              <p:nvPr/>
            </p:nvCxnSpPr>
            <p:spPr>
              <a:xfrm flipH="1">
                <a:off x="-39851" y="0"/>
                <a:ext cx="2046536" cy="2046534"/>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73" name="组合 72"/>
            <p:cNvGrpSpPr/>
            <p:nvPr/>
          </p:nvGrpSpPr>
          <p:grpSpPr>
            <a:xfrm>
              <a:off x="-241322" y="-198407"/>
              <a:ext cx="2304737" cy="2336175"/>
              <a:chOff x="-39851" y="-27918"/>
              <a:chExt cx="2046536" cy="2074452"/>
            </a:xfrm>
          </p:grpSpPr>
          <p:cxnSp>
            <p:nvCxnSpPr>
              <p:cNvPr id="74" name="直接连接符 73"/>
              <p:cNvCxnSpPr/>
              <p:nvPr/>
            </p:nvCxnSpPr>
            <p:spPr>
              <a:xfrm flipH="1">
                <a:off x="12033" y="24063"/>
                <a:ext cx="446583" cy="446584"/>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flipH="1">
                <a:off x="9203" y="-13959"/>
                <a:ext cx="792235" cy="792237"/>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6" name="直接连接符 75"/>
              <p:cNvCxnSpPr/>
              <p:nvPr/>
            </p:nvCxnSpPr>
            <p:spPr>
              <a:xfrm flipH="1">
                <a:off x="60078" y="24063"/>
                <a:ext cx="1008141" cy="1008141"/>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7" name="直接连接符 76"/>
              <p:cNvCxnSpPr/>
              <p:nvPr/>
            </p:nvCxnSpPr>
            <p:spPr>
              <a:xfrm flipH="1">
                <a:off x="-14861" y="-27918"/>
                <a:ext cx="1439863" cy="1439862"/>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flipH="1">
                <a:off x="6373" y="10104"/>
                <a:ext cx="1685408" cy="1685406"/>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flipH="1">
                <a:off x="-39851" y="0"/>
                <a:ext cx="2046536" cy="2046534"/>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grpSp>
        <p:nvGrpSpPr>
          <p:cNvPr id="62" name="组合 61"/>
          <p:cNvGrpSpPr/>
          <p:nvPr/>
        </p:nvGrpSpPr>
        <p:grpSpPr>
          <a:xfrm rot="5400000" flipV="1">
            <a:off x="-547085" y="-613131"/>
            <a:ext cx="3196963" cy="3132367"/>
            <a:chOff x="-241322" y="-198407"/>
            <a:chExt cx="2400407" cy="2397341"/>
          </a:xfrm>
        </p:grpSpPr>
        <p:grpSp>
          <p:nvGrpSpPr>
            <p:cNvPr id="86" name="组合 85"/>
            <p:cNvGrpSpPr/>
            <p:nvPr/>
          </p:nvGrpSpPr>
          <p:grpSpPr>
            <a:xfrm>
              <a:off x="112549" y="124482"/>
              <a:ext cx="2046536" cy="2074452"/>
              <a:chOff x="-39851" y="-27918"/>
              <a:chExt cx="2046536" cy="2074452"/>
            </a:xfrm>
          </p:grpSpPr>
          <p:cxnSp>
            <p:nvCxnSpPr>
              <p:cNvPr id="94" name="直接连接符 93"/>
              <p:cNvCxnSpPr/>
              <p:nvPr/>
            </p:nvCxnSpPr>
            <p:spPr>
              <a:xfrm flipH="1">
                <a:off x="12033" y="24063"/>
                <a:ext cx="446583" cy="446584"/>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5" name="直接连接符 94"/>
              <p:cNvCxnSpPr/>
              <p:nvPr/>
            </p:nvCxnSpPr>
            <p:spPr>
              <a:xfrm flipH="1">
                <a:off x="9203" y="-13959"/>
                <a:ext cx="792235" cy="792237"/>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6" name="直接连接符 95"/>
              <p:cNvCxnSpPr/>
              <p:nvPr/>
            </p:nvCxnSpPr>
            <p:spPr>
              <a:xfrm flipH="1">
                <a:off x="60078" y="24063"/>
                <a:ext cx="1008141" cy="1008141"/>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7" name="直接连接符 96"/>
              <p:cNvCxnSpPr/>
              <p:nvPr/>
            </p:nvCxnSpPr>
            <p:spPr>
              <a:xfrm flipH="1">
                <a:off x="-14861" y="-27918"/>
                <a:ext cx="1439863" cy="1439862"/>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8" name="直接连接符 97"/>
              <p:cNvCxnSpPr/>
              <p:nvPr/>
            </p:nvCxnSpPr>
            <p:spPr>
              <a:xfrm flipH="1">
                <a:off x="6373" y="10104"/>
                <a:ext cx="1685408" cy="1685406"/>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9" name="直接连接符 98"/>
              <p:cNvCxnSpPr/>
              <p:nvPr/>
            </p:nvCxnSpPr>
            <p:spPr>
              <a:xfrm flipH="1">
                <a:off x="-39851" y="0"/>
                <a:ext cx="2046536" cy="2046534"/>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87" name="组合 86"/>
            <p:cNvGrpSpPr/>
            <p:nvPr/>
          </p:nvGrpSpPr>
          <p:grpSpPr>
            <a:xfrm>
              <a:off x="-241322" y="-198407"/>
              <a:ext cx="2304737" cy="2336175"/>
              <a:chOff x="-39851" y="-27918"/>
              <a:chExt cx="2046536" cy="2074452"/>
            </a:xfrm>
          </p:grpSpPr>
          <p:cxnSp>
            <p:nvCxnSpPr>
              <p:cNvPr id="88" name="直接连接符 87"/>
              <p:cNvCxnSpPr/>
              <p:nvPr/>
            </p:nvCxnSpPr>
            <p:spPr>
              <a:xfrm flipH="1">
                <a:off x="12033" y="24063"/>
                <a:ext cx="446583" cy="446584"/>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9" name="直接连接符 88"/>
              <p:cNvCxnSpPr/>
              <p:nvPr/>
            </p:nvCxnSpPr>
            <p:spPr>
              <a:xfrm flipH="1">
                <a:off x="9203" y="-13959"/>
                <a:ext cx="792235" cy="792237"/>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0" name="直接连接符 89"/>
              <p:cNvCxnSpPr/>
              <p:nvPr/>
            </p:nvCxnSpPr>
            <p:spPr>
              <a:xfrm flipH="1">
                <a:off x="60078" y="24063"/>
                <a:ext cx="1008141" cy="1008141"/>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1" name="直接连接符 90"/>
              <p:cNvCxnSpPr/>
              <p:nvPr/>
            </p:nvCxnSpPr>
            <p:spPr>
              <a:xfrm flipH="1">
                <a:off x="-14861" y="-27918"/>
                <a:ext cx="1439863" cy="1439862"/>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2" name="直接连接符 91"/>
              <p:cNvCxnSpPr/>
              <p:nvPr/>
            </p:nvCxnSpPr>
            <p:spPr>
              <a:xfrm flipH="1">
                <a:off x="6373" y="10104"/>
                <a:ext cx="1685408" cy="1685406"/>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3" name="直接连接符 92"/>
              <p:cNvCxnSpPr/>
              <p:nvPr/>
            </p:nvCxnSpPr>
            <p:spPr>
              <a:xfrm flipH="1">
                <a:off x="-39851" y="0"/>
                <a:ext cx="2046536" cy="2046534"/>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947808104"/>
      </p:ext>
    </p:extLst>
  </p:cSld>
  <p:clrMapOvr>
    <a:masterClrMapping/>
  </p:clrMapOvr>
  <mc:AlternateContent xmlns:mc="http://schemas.openxmlformats.org/markup-compatibility/2006" xmlns:p14="http://schemas.microsoft.com/office/powerpoint/2010/main">
    <mc:Choice Requires="p14">
      <p:transition p14:dur="10" advClick="0" advTm="4000"/>
    </mc:Choice>
    <mc:Fallback xmlns="">
      <p:transition advClick="0" advTm="4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8" fill="hold" nodeType="afterEffect">
                                  <p:stCondLst>
                                    <p:cond delay="50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ppt_x</p:attrName>
                                        </p:attrNameLst>
                                      </p:cBhvr>
                                      <p:tavLst>
                                        <p:tav tm="0">
                                          <p:val>
                                            <p:strVal val="#ppt_x-#ppt_w/2"/>
                                          </p:val>
                                        </p:tav>
                                        <p:tav tm="100000">
                                          <p:val>
                                            <p:strVal val="#ppt_x"/>
                                          </p:val>
                                        </p:tav>
                                      </p:tavLst>
                                    </p:anim>
                                    <p:anim calcmode="lin" valueType="num">
                                      <p:cBhvr>
                                        <p:cTn id="8" dur="500" fill="hold"/>
                                        <p:tgtEl>
                                          <p:spTgt spid="12"/>
                                        </p:tgtEl>
                                        <p:attrNameLst>
                                          <p:attrName>ppt_y</p:attrName>
                                        </p:attrNameLst>
                                      </p:cBhvr>
                                      <p:tavLst>
                                        <p:tav tm="0">
                                          <p:val>
                                            <p:strVal val="#ppt_y"/>
                                          </p:val>
                                        </p:tav>
                                        <p:tav tm="100000">
                                          <p:val>
                                            <p:strVal val="#ppt_y"/>
                                          </p:val>
                                        </p:tav>
                                      </p:tavLst>
                                    </p:anim>
                                    <p:anim calcmode="lin" valueType="num">
                                      <p:cBhvr>
                                        <p:cTn id="9" dur="500" fill="hold"/>
                                        <p:tgtEl>
                                          <p:spTgt spid="12"/>
                                        </p:tgtEl>
                                        <p:attrNameLst>
                                          <p:attrName>ppt_w</p:attrName>
                                        </p:attrNameLst>
                                      </p:cBhvr>
                                      <p:tavLst>
                                        <p:tav tm="0">
                                          <p:val>
                                            <p:fltVal val="0"/>
                                          </p:val>
                                        </p:tav>
                                        <p:tav tm="100000">
                                          <p:val>
                                            <p:strVal val="#ppt_w"/>
                                          </p:val>
                                        </p:tav>
                                      </p:tavLst>
                                    </p:anim>
                                    <p:anim calcmode="lin" valueType="num">
                                      <p:cBhvr>
                                        <p:cTn id="10" dur="500" fill="hold"/>
                                        <p:tgtEl>
                                          <p:spTgt spid="12"/>
                                        </p:tgtEl>
                                        <p:attrNameLst>
                                          <p:attrName>ppt_h</p:attrName>
                                        </p:attrNameLst>
                                      </p:cBhvr>
                                      <p:tavLst>
                                        <p:tav tm="0">
                                          <p:val>
                                            <p:strVal val="#ppt_h"/>
                                          </p:val>
                                        </p:tav>
                                        <p:tav tm="100000">
                                          <p:val>
                                            <p:strVal val="#ppt_h"/>
                                          </p:val>
                                        </p:tav>
                                      </p:tavLst>
                                    </p:anim>
                                  </p:childTnLst>
                                </p:cTn>
                              </p:par>
                            </p:childTnLst>
                          </p:cTn>
                        </p:par>
                        <p:par>
                          <p:cTn id="11" fill="hold">
                            <p:stCondLst>
                              <p:cond delay="1000"/>
                            </p:stCondLst>
                            <p:childTnLst>
                              <p:par>
                                <p:cTn id="12" presetID="17" presetClass="entr" presetSubtype="8" fill="hold" nodeType="afterEffect">
                                  <p:stCondLst>
                                    <p:cond delay="0"/>
                                  </p:stCondLst>
                                  <p:childTnLst>
                                    <p:set>
                                      <p:cBhvr>
                                        <p:cTn id="13" dur="1" fill="hold">
                                          <p:stCondLst>
                                            <p:cond delay="0"/>
                                          </p:stCondLst>
                                        </p:cTn>
                                        <p:tgtEl>
                                          <p:spTgt spid="14"/>
                                        </p:tgtEl>
                                        <p:attrNameLst>
                                          <p:attrName>style.visibility</p:attrName>
                                        </p:attrNameLst>
                                      </p:cBhvr>
                                      <p:to>
                                        <p:strVal val="visible"/>
                                      </p:to>
                                    </p:set>
                                    <p:anim calcmode="lin" valueType="num">
                                      <p:cBhvr>
                                        <p:cTn id="14" dur="500" fill="hold"/>
                                        <p:tgtEl>
                                          <p:spTgt spid="14"/>
                                        </p:tgtEl>
                                        <p:attrNameLst>
                                          <p:attrName>ppt_x</p:attrName>
                                        </p:attrNameLst>
                                      </p:cBhvr>
                                      <p:tavLst>
                                        <p:tav tm="0">
                                          <p:val>
                                            <p:strVal val="#ppt_x-#ppt_w/2"/>
                                          </p:val>
                                        </p:tav>
                                        <p:tav tm="100000">
                                          <p:val>
                                            <p:strVal val="#ppt_x"/>
                                          </p:val>
                                        </p:tav>
                                      </p:tavLst>
                                    </p:anim>
                                    <p:anim calcmode="lin" valueType="num">
                                      <p:cBhvr>
                                        <p:cTn id="15" dur="500" fill="hold"/>
                                        <p:tgtEl>
                                          <p:spTgt spid="14"/>
                                        </p:tgtEl>
                                        <p:attrNameLst>
                                          <p:attrName>ppt_y</p:attrName>
                                        </p:attrNameLst>
                                      </p:cBhvr>
                                      <p:tavLst>
                                        <p:tav tm="0">
                                          <p:val>
                                            <p:strVal val="#ppt_y"/>
                                          </p:val>
                                        </p:tav>
                                        <p:tav tm="100000">
                                          <p:val>
                                            <p:strVal val="#ppt_y"/>
                                          </p:val>
                                        </p:tav>
                                      </p:tavLst>
                                    </p:anim>
                                    <p:anim calcmode="lin" valueType="num">
                                      <p:cBhvr>
                                        <p:cTn id="16" dur="500" fill="hold"/>
                                        <p:tgtEl>
                                          <p:spTgt spid="14"/>
                                        </p:tgtEl>
                                        <p:attrNameLst>
                                          <p:attrName>ppt_w</p:attrName>
                                        </p:attrNameLst>
                                      </p:cBhvr>
                                      <p:tavLst>
                                        <p:tav tm="0">
                                          <p:val>
                                            <p:fltVal val="0"/>
                                          </p:val>
                                        </p:tav>
                                        <p:tav tm="100000">
                                          <p:val>
                                            <p:strVal val="#ppt_w"/>
                                          </p:val>
                                        </p:tav>
                                      </p:tavLst>
                                    </p:anim>
                                    <p:anim calcmode="lin" valueType="num">
                                      <p:cBhvr>
                                        <p:cTn id="17" dur="500" fill="hold"/>
                                        <p:tgtEl>
                                          <p:spTgt spid="14"/>
                                        </p:tgtEl>
                                        <p:attrNameLst>
                                          <p:attrName>ppt_h</p:attrName>
                                        </p:attrNameLst>
                                      </p:cBhvr>
                                      <p:tavLst>
                                        <p:tav tm="0">
                                          <p:val>
                                            <p:strVal val="#ppt_h"/>
                                          </p:val>
                                        </p:tav>
                                        <p:tav tm="100000">
                                          <p:val>
                                            <p:strVal val="#ppt_h"/>
                                          </p:val>
                                        </p:tav>
                                      </p:tavLst>
                                    </p:anim>
                                  </p:childTnLst>
                                </p:cTn>
                              </p:par>
                              <p:par>
                                <p:cTn id="18" presetID="17" presetClass="entr" presetSubtype="2" fill="hold" nodeType="withEffect">
                                  <p:stCondLst>
                                    <p:cond delay="0"/>
                                  </p:stCondLst>
                                  <p:childTnLst>
                                    <p:set>
                                      <p:cBhvr>
                                        <p:cTn id="19" dur="1" fill="hold">
                                          <p:stCondLst>
                                            <p:cond delay="0"/>
                                          </p:stCondLst>
                                        </p:cTn>
                                        <p:tgtEl>
                                          <p:spTgt spid="13"/>
                                        </p:tgtEl>
                                        <p:attrNameLst>
                                          <p:attrName>style.visibility</p:attrName>
                                        </p:attrNameLst>
                                      </p:cBhvr>
                                      <p:to>
                                        <p:strVal val="visible"/>
                                      </p:to>
                                    </p:set>
                                    <p:anim calcmode="lin" valueType="num">
                                      <p:cBhvr>
                                        <p:cTn id="20" dur="500" fill="hold"/>
                                        <p:tgtEl>
                                          <p:spTgt spid="13"/>
                                        </p:tgtEl>
                                        <p:attrNameLst>
                                          <p:attrName>ppt_x</p:attrName>
                                        </p:attrNameLst>
                                      </p:cBhvr>
                                      <p:tavLst>
                                        <p:tav tm="0">
                                          <p:val>
                                            <p:strVal val="#ppt_x+#ppt_w/2"/>
                                          </p:val>
                                        </p:tav>
                                        <p:tav tm="100000">
                                          <p:val>
                                            <p:strVal val="#ppt_x"/>
                                          </p:val>
                                        </p:tav>
                                      </p:tavLst>
                                    </p:anim>
                                    <p:anim calcmode="lin" valueType="num">
                                      <p:cBhvr>
                                        <p:cTn id="21" dur="500" fill="hold"/>
                                        <p:tgtEl>
                                          <p:spTgt spid="13"/>
                                        </p:tgtEl>
                                        <p:attrNameLst>
                                          <p:attrName>ppt_y</p:attrName>
                                        </p:attrNameLst>
                                      </p:cBhvr>
                                      <p:tavLst>
                                        <p:tav tm="0">
                                          <p:val>
                                            <p:strVal val="#ppt_y"/>
                                          </p:val>
                                        </p:tav>
                                        <p:tav tm="100000">
                                          <p:val>
                                            <p:strVal val="#ppt_y"/>
                                          </p:val>
                                        </p:tav>
                                      </p:tavLst>
                                    </p:anim>
                                    <p:anim calcmode="lin" valueType="num">
                                      <p:cBhvr>
                                        <p:cTn id="22" dur="500" fill="hold"/>
                                        <p:tgtEl>
                                          <p:spTgt spid="13"/>
                                        </p:tgtEl>
                                        <p:attrNameLst>
                                          <p:attrName>ppt_w</p:attrName>
                                        </p:attrNameLst>
                                      </p:cBhvr>
                                      <p:tavLst>
                                        <p:tav tm="0">
                                          <p:val>
                                            <p:fltVal val="0"/>
                                          </p:val>
                                        </p:tav>
                                        <p:tav tm="100000">
                                          <p:val>
                                            <p:strVal val="#ppt_w"/>
                                          </p:val>
                                        </p:tav>
                                      </p:tavLst>
                                    </p:anim>
                                    <p:anim calcmode="lin" valueType="num">
                                      <p:cBhvr>
                                        <p:cTn id="23" dur="500" fill="hold"/>
                                        <p:tgtEl>
                                          <p:spTgt spid="13"/>
                                        </p:tgtEl>
                                        <p:attrNameLst>
                                          <p:attrName>ppt_h</p:attrName>
                                        </p:attrNameLst>
                                      </p:cBhvr>
                                      <p:tavLst>
                                        <p:tav tm="0">
                                          <p:val>
                                            <p:strVal val="#ppt_h"/>
                                          </p:val>
                                        </p:tav>
                                        <p:tav tm="100000">
                                          <p:val>
                                            <p:strVal val="#ppt_h"/>
                                          </p:val>
                                        </p:tav>
                                      </p:tavLst>
                                    </p:anim>
                                  </p:childTnLst>
                                </p:cTn>
                              </p:par>
                            </p:childTnLst>
                          </p:cTn>
                        </p:par>
                        <p:par>
                          <p:cTn id="24" fill="hold">
                            <p:stCondLst>
                              <p:cond delay="1500"/>
                            </p:stCondLst>
                            <p:childTnLst>
                              <p:par>
                                <p:cTn id="25" presetID="17" presetClass="entr" presetSubtype="1" fill="hold" nodeType="after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p:cTn id="27" dur="500" fill="hold"/>
                                        <p:tgtEl>
                                          <p:spTgt spid="8"/>
                                        </p:tgtEl>
                                        <p:attrNameLst>
                                          <p:attrName>ppt_x</p:attrName>
                                        </p:attrNameLst>
                                      </p:cBhvr>
                                      <p:tavLst>
                                        <p:tav tm="0">
                                          <p:val>
                                            <p:strVal val="#ppt_x"/>
                                          </p:val>
                                        </p:tav>
                                        <p:tav tm="100000">
                                          <p:val>
                                            <p:strVal val="#ppt_x"/>
                                          </p:val>
                                        </p:tav>
                                      </p:tavLst>
                                    </p:anim>
                                    <p:anim calcmode="lin" valueType="num">
                                      <p:cBhvr>
                                        <p:cTn id="28" dur="500" fill="hold"/>
                                        <p:tgtEl>
                                          <p:spTgt spid="8"/>
                                        </p:tgtEl>
                                        <p:attrNameLst>
                                          <p:attrName>ppt_y</p:attrName>
                                        </p:attrNameLst>
                                      </p:cBhvr>
                                      <p:tavLst>
                                        <p:tav tm="0">
                                          <p:val>
                                            <p:strVal val="#ppt_y-#ppt_h/2"/>
                                          </p:val>
                                        </p:tav>
                                        <p:tav tm="100000">
                                          <p:val>
                                            <p:strVal val="#ppt_y"/>
                                          </p:val>
                                        </p:tav>
                                      </p:tavLst>
                                    </p:anim>
                                    <p:anim calcmode="lin" valueType="num">
                                      <p:cBhvr>
                                        <p:cTn id="29" dur="500" fill="hold"/>
                                        <p:tgtEl>
                                          <p:spTgt spid="8"/>
                                        </p:tgtEl>
                                        <p:attrNameLst>
                                          <p:attrName>ppt_w</p:attrName>
                                        </p:attrNameLst>
                                      </p:cBhvr>
                                      <p:tavLst>
                                        <p:tav tm="0">
                                          <p:val>
                                            <p:strVal val="#ppt_w"/>
                                          </p:val>
                                        </p:tav>
                                        <p:tav tm="100000">
                                          <p:val>
                                            <p:strVal val="#ppt_w"/>
                                          </p:val>
                                        </p:tav>
                                      </p:tavLst>
                                    </p:anim>
                                    <p:anim calcmode="lin" valueType="num">
                                      <p:cBhvr>
                                        <p:cTn id="30" dur="500" fill="hold"/>
                                        <p:tgtEl>
                                          <p:spTgt spid="8"/>
                                        </p:tgtEl>
                                        <p:attrNameLst>
                                          <p:attrName>ppt_h</p:attrName>
                                        </p:attrNameLst>
                                      </p:cBhvr>
                                      <p:tavLst>
                                        <p:tav tm="0">
                                          <p:val>
                                            <p:fltVal val="0"/>
                                          </p:val>
                                        </p:tav>
                                        <p:tav tm="100000">
                                          <p:val>
                                            <p:strVal val="#ppt_h"/>
                                          </p:val>
                                        </p:tav>
                                      </p:tavLst>
                                    </p:anim>
                                  </p:childTnLst>
                                </p:cTn>
                              </p:par>
                              <p:par>
                                <p:cTn id="31" presetID="17" presetClass="entr" presetSubtype="8" fill="hold" nodeType="withEffect">
                                  <p:stCondLst>
                                    <p:cond delay="0"/>
                                  </p:stCondLst>
                                  <p:childTnLst>
                                    <p:set>
                                      <p:cBhvr>
                                        <p:cTn id="32" dur="1" fill="hold">
                                          <p:stCondLst>
                                            <p:cond delay="0"/>
                                          </p:stCondLst>
                                        </p:cTn>
                                        <p:tgtEl>
                                          <p:spTgt spid="10"/>
                                        </p:tgtEl>
                                        <p:attrNameLst>
                                          <p:attrName>style.visibility</p:attrName>
                                        </p:attrNameLst>
                                      </p:cBhvr>
                                      <p:to>
                                        <p:strVal val="visible"/>
                                      </p:to>
                                    </p:set>
                                    <p:anim calcmode="lin" valueType="num">
                                      <p:cBhvr>
                                        <p:cTn id="33" dur="500" fill="hold"/>
                                        <p:tgtEl>
                                          <p:spTgt spid="10"/>
                                        </p:tgtEl>
                                        <p:attrNameLst>
                                          <p:attrName>ppt_x</p:attrName>
                                        </p:attrNameLst>
                                      </p:cBhvr>
                                      <p:tavLst>
                                        <p:tav tm="0">
                                          <p:val>
                                            <p:strVal val="#ppt_x-#ppt_w/2"/>
                                          </p:val>
                                        </p:tav>
                                        <p:tav tm="100000">
                                          <p:val>
                                            <p:strVal val="#ppt_x"/>
                                          </p:val>
                                        </p:tav>
                                      </p:tavLst>
                                    </p:anim>
                                    <p:anim calcmode="lin" valueType="num">
                                      <p:cBhvr>
                                        <p:cTn id="34" dur="500" fill="hold"/>
                                        <p:tgtEl>
                                          <p:spTgt spid="10"/>
                                        </p:tgtEl>
                                        <p:attrNameLst>
                                          <p:attrName>ppt_y</p:attrName>
                                        </p:attrNameLst>
                                      </p:cBhvr>
                                      <p:tavLst>
                                        <p:tav tm="0">
                                          <p:val>
                                            <p:strVal val="#ppt_y"/>
                                          </p:val>
                                        </p:tav>
                                        <p:tav tm="100000">
                                          <p:val>
                                            <p:strVal val="#ppt_y"/>
                                          </p:val>
                                        </p:tav>
                                      </p:tavLst>
                                    </p:anim>
                                    <p:anim calcmode="lin" valueType="num">
                                      <p:cBhvr>
                                        <p:cTn id="35" dur="500" fill="hold"/>
                                        <p:tgtEl>
                                          <p:spTgt spid="10"/>
                                        </p:tgtEl>
                                        <p:attrNameLst>
                                          <p:attrName>ppt_w</p:attrName>
                                        </p:attrNameLst>
                                      </p:cBhvr>
                                      <p:tavLst>
                                        <p:tav tm="0">
                                          <p:val>
                                            <p:fltVal val="0"/>
                                          </p:val>
                                        </p:tav>
                                        <p:tav tm="100000">
                                          <p:val>
                                            <p:strVal val="#ppt_w"/>
                                          </p:val>
                                        </p:tav>
                                      </p:tavLst>
                                    </p:anim>
                                    <p:anim calcmode="lin" valueType="num">
                                      <p:cBhvr>
                                        <p:cTn id="36" dur="500" fill="hold"/>
                                        <p:tgtEl>
                                          <p:spTgt spid="10"/>
                                        </p:tgtEl>
                                        <p:attrNameLst>
                                          <p:attrName>ppt_h</p:attrName>
                                        </p:attrNameLst>
                                      </p:cBhvr>
                                      <p:tavLst>
                                        <p:tav tm="0">
                                          <p:val>
                                            <p:strVal val="#ppt_h"/>
                                          </p:val>
                                        </p:tav>
                                        <p:tav tm="100000">
                                          <p:val>
                                            <p:strVal val="#ppt_h"/>
                                          </p:val>
                                        </p:tav>
                                      </p:tavLst>
                                    </p:anim>
                                  </p:childTnLst>
                                </p:cTn>
                              </p:par>
                              <p:par>
                                <p:cTn id="37" presetID="17" presetClass="entr" presetSubtype="4" fill="hold" nodeType="withEffect">
                                  <p:stCondLst>
                                    <p:cond delay="0"/>
                                  </p:stCondLst>
                                  <p:childTnLst>
                                    <p:set>
                                      <p:cBhvr>
                                        <p:cTn id="38" dur="1" fill="hold">
                                          <p:stCondLst>
                                            <p:cond delay="0"/>
                                          </p:stCondLst>
                                        </p:cTn>
                                        <p:tgtEl>
                                          <p:spTgt spid="16"/>
                                        </p:tgtEl>
                                        <p:attrNameLst>
                                          <p:attrName>style.visibility</p:attrName>
                                        </p:attrNameLst>
                                      </p:cBhvr>
                                      <p:to>
                                        <p:strVal val="visible"/>
                                      </p:to>
                                    </p:set>
                                    <p:anim calcmode="lin" valueType="num">
                                      <p:cBhvr>
                                        <p:cTn id="39" dur="500" fill="hold"/>
                                        <p:tgtEl>
                                          <p:spTgt spid="16"/>
                                        </p:tgtEl>
                                        <p:attrNameLst>
                                          <p:attrName>ppt_x</p:attrName>
                                        </p:attrNameLst>
                                      </p:cBhvr>
                                      <p:tavLst>
                                        <p:tav tm="0">
                                          <p:val>
                                            <p:strVal val="#ppt_x"/>
                                          </p:val>
                                        </p:tav>
                                        <p:tav tm="100000">
                                          <p:val>
                                            <p:strVal val="#ppt_x"/>
                                          </p:val>
                                        </p:tav>
                                      </p:tavLst>
                                    </p:anim>
                                    <p:anim calcmode="lin" valueType="num">
                                      <p:cBhvr>
                                        <p:cTn id="40" dur="500" fill="hold"/>
                                        <p:tgtEl>
                                          <p:spTgt spid="16"/>
                                        </p:tgtEl>
                                        <p:attrNameLst>
                                          <p:attrName>ppt_y</p:attrName>
                                        </p:attrNameLst>
                                      </p:cBhvr>
                                      <p:tavLst>
                                        <p:tav tm="0">
                                          <p:val>
                                            <p:strVal val="#ppt_y+#ppt_h/2"/>
                                          </p:val>
                                        </p:tav>
                                        <p:tav tm="100000">
                                          <p:val>
                                            <p:strVal val="#ppt_y"/>
                                          </p:val>
                                        </p:tav>
                                      </p:tavLst>
                                    </p:anim>
                                    <p:anim calcmode="lin" valueType="num">
                                      <p:cBhvr>
                                        <p:cTn id="41" dur="500" fill="hold"/>
                                        <p:tgtEl>
                                          <p:spTgt spid="16"/>
                                        </p:tgtEl>
                                        <p:attrNameLst>
                                          <p:attrName>ppt_w</p:attrName>
                                        </p:attrNameLst>
                                      </p:cBhvr>
                                      <p:tavLst>
                                        <p:tav tm="0">
                                          <p:val>
                                            <p:strVal val="#ppt_w"/>
                                          </p:val>
                                        </p:tav>
                                        <p:tav tm="100000">
                                          <p:val>
                                            <p:strVal val="#ppt_w"/>
                                          </p:val>
                                        </p:tav>
                                      </p:tavLst>
                                    </p:anim>
                                    <p:anim calcmode="lin" valueType="num">
                                      <p:cBhvr>
                                        <p:cTn id="42" dur="500" fill="hold"/>
                                        <p:tgtEl>
                                          <p:spTgt spid="16"/>
                                        </p:tgtEl>
                                        <p:attrNameLst>
                                          <p:attrName>ppt_h</p:attrName>
                                        </p:attrNameLst>
                                      </p:cBhvr>
                                      <p:tavLst>
                                        <p:tav tm="0">
                                          <p:val>
                                            <p:fltVal val="0"/>
                                          </p:val>
                                        </p:tav>
                                        <p:tav tm="100000">
                                          <p:val>
                                            <p:strVal val="#ppt_h"/>
                                          </p:val>
                                        </p:tav>
                                      </p:tavLst>
                                    </p:anim>
                                  </p:childTnLst>
                                </p:cTn>
                              </p:par>
                              <p:par>
                                <p:cTn id="43" presetID="17" presetClass="entr" presetSubtype="2" fill="hold" nodeType="withEffect">
                                  <p:stCondLst>
                                    <p:cond delay="0"/>
                                  </p:stCondLst>
                                  <p:childTnLst>
                                    <p:set>
                                      <p:cBhvr>
                                        <p:cTn id="44" dur="1" fill="hold">
                                          <p:stCondLst>
                                            <p:cond delay="0"/>
                                          </p:stCondLst>
                                        </p:cTn>
                                        <p:tgtEl>
                                          <p:spTgt spid="20"/>
                                        </p:tgtEl>
                                        <p:attrNameLst>
                                          <p:attrName>style.visibility</p:attrName>
                                        </p:attrNameLst>
                                      </p:cBhvr>
                                      <p:to>
                                        <p:strVal val="visible"/>
                                      </p:to>
                                    </p:set>
                                    <p:anim calcmode="lin" valueType="num">
                                      <p:cBhvr>
                                        <p:cTn id="45" dur="500" fill="hold"/>
                                        <p:tgtEl>
                                          <p:spTgt spid="20"/>
                                        </p:tgtEl>
                                        <p:attrNameLst>
                                          <p:attrName>ppt_x</p:attrName>
                                        </p:attrNameLst>
                                      </p:cBhvr>
                                      <p:tavLst>
                                        <p:tav tm="0">
                                          <p:val>
                                            <p:strVal val="#ppt_x+#ppt_w/2"/>
                                          </p:val>
                                        </p:tav>
                                        <p:tav tm="100000">
                                          <p:val>
                                            <p:strVal val="#ppt_x"/>
                                          </p:val>
                                        </p:tav>
                                      </p:tavLst>
                                    </p:anim>
                                    <p:anim calcmode="lin" valueType="num">
                                      <p:cBhvr>
                                        <p:cTn id="46" dur="500" fill="hold"/>
                                        <p:tgtEl>
                                          <p:spTgt spid="20"/>
                                        </p:tgtEl>
                                        <p:attrNameLst>
                                          <p:attrName>ppt_y</p:attrName>
                                        </p:attrNameLst>
                                      </p:cBhvr>
                                      <p:tavLst>
                                        <p:tav tm="0">
                                          <p:val>
                                            <p:strVal val="#ppt_y"/>
                                          </p:val>
                                        </p:tav>
                                        <p:tav tm="100000">
                                          <p:val>
                                            <p:strVal val="#ppt_y"/>
                                          </p:val>
                                        </p:tav>
                                      </p:tavLst>
                                    </p:anim>
                                    <p:anim calcmode="lin" valueType="num">
                                      <p:cBhvr>
                                        <p:cTn id="47" dur="500" fill="hold"/>
                                        <p:tgtEl>
                                          <p:spTgt spid="20"/>
                                        </p:tgtEl>
                                        <p:attrNameLst>
                                          <p:attrName>ppt_w</p:attrName>
                                        </p:attrNameLst>
                                      </p:cBhvr>
                                      <p:tavLst>
                                        <p:tav tm="0">
                                          <p:val>
                                            <p:fltVal val="0"/>
                                          </p:val>
                                        </p:tav>
                                        <p:tav tm="100000">
                                          <p:val>
                                            <p:strVal val="#ppt_w"/>
                                          </p:val>
                                        </p:tav>
                                      </p:tavLst>
                                    </p:anim>
                                    <p:anim calcmode="lin" valueType="num">
                                      <p:cBhvr>
                                        <p:cTn id="48" dur="500" fill="hold"/>
                                        <p:tgtEl>
                                          <p:spTgt spid="20"/>
                                        </p:tgtEl>
                                        <p:attrNameLst>
                                          <p:attrName>ppt_h</p:attrName>
                                        </p:attrNameLst>
                                      </p:cBhvr>
                                      <p:tavLst>
                                        <p:tav tm="0">
                                          <p:val>
                                            <p:strVal val="#ppt_h"/>
                                          </p:val>
                                        </p:tav>
                                        <p:tav tm="100000">
                                          <p:val>
                                            <p:strVal val="#ppt_h"/>
                                          </p:val>
                                        </p:tav>
                                      </p:tavLst>
                                    </p:anim>
                                  </p:childTnLst>
                                </p:cTn>
                              </p:par>
                              <p:par>
                                <p:cTn id="49" presetID="14" presetClass="entr" presetSubtype="10" fill="hold" nodeType="withEffect">
                                  <p:stCondLst>
                                    <p:cond delay="0"/>
                                  </p:stCondLst>
                                  <p:childTnLst>
                                    <p:set>
                                      <p:cBhvr>
                                        <p:cTn id="50" dur="1" fill="hold">
                                          <p:stCondLst>
                                            <p:cond delay="0"/>
                                          </p:stCondLst>
                                        </p:cTn>
                                        <p:tgtEl>
                                          <p:spTgt spid="71"/>
                                        </p:tgtEl>
                                        <p:attrNameLst>
                                          <p:attrName>style.visibility</p:attrName>
                                        </p:attrNameLst>
                                      </p:cBhvr>
                                      <p:to>
                                        <p:strVal val="visible"/>
                                      </p:to>
                                    </p:set>
                                    <p:animEffect transition="in" filter="randombar(horizontal)">
                                      <p:cBhvr>
                                        <p:cTn id="51" dur="750"/>
                                        <p:tgtEl>
                                          <p:spTgt spid="71"/>
                                        </p:tgtEl>
                                      </p:cBhvr>
                                    </p:animEffect>
                                  </p:childTnLst>
                                </p:cTn>
                              </p:par>
                              <p:par>
                                <p:cTn id="52" presetID="14" presetClass="entr" presetSubtype="10" fill="hold" nodeType="withEffect">
                                  <p:stCondLst>
                                    <p:cond delay="0"/>
                                  </p:stCondLst>
                                  <p:childTnLst>
                                    <p:set>
                                      <p:cBhvr>
                                        <p:cTn id="53" dur="1" fill="hold">
                                          <p:stCondLst>
                                            <p:cond delay="0"/>
                                          </p:stCondLst>
                                        </p:cTn>
                                        <p:tgtEl>
                                          <p:spTgt spid="62"/>
                                        </p:tgtEl>
                                        <p:attrNameLst>
                                          <p:attrName>style.visibility</p:attrName>
                                        </p:attrNameLst>
                                      </p:cBhvr>
                                      <p:to>
                                        <p:strVal val="visible"/>
                                      </p:to>
                                    </p:set>
                                    <p:animEffect transition="in" filter="randombar(horizontal)">
                                      <p:cBhvr>
                                        <p:cTn id="54" dur="750"/>
                                        <p:tgtEl>
                                          <p:spTgt spid="62"/>
                                        </p:tgtEl>
                                      </p:cBhvr>
                                    </p:animEffect>
                                  </p:childTnLst>
                                </p:cTn>
                              </p:par>
                            </p:childTnLst>
                          </p:cTn>
                        </p:par>
                        <p:par>
                          <p:cTn id="55" fill="hold">
                            <p:stCondLst>
                              <p:cond delay="2250"/>
                            </p:stCondLst>
                            <p:childTnLst>
                              <p:par>
                                <p:cTn id="56" presetID="20" presetClass="entr" presetSubtype="0" fill="hold" grpId="0" nodeType="afterEffect">
                                  <p:stCondLst>
                                    <p:cond delay="250"/>
                                  </p:stCondLst>
                                  <p:childTnLst>
                                    <p:set>
                                      <p:cBhvr>
                                        <p:cTn id="57" dur="1" fill="hold">
                                          <p:stCondLst>
                                            <p:cond delay="0"/>
                                          </p:stCondLst>
                                        </p:cTn>
                                        <p:tgtEl>
                                          <p:spTgt spid="24"/>
                                        </p:tgtEl>
                                        <p:attrNameLst>
                                          <p:attrName>style.visibility</p:attrName>
                                        </p:attrNameLst>
                                      </p:cBhvr>
                                      <p:to>
                                        <p:strVal val="visible"/>
                                      </p:to>
                                    </p:set>
                                    <p:animEffect transition="in" filter="wedge">
                                      <p:cBhvr>
                                        <p:cTn id="58" dur="250"/>
                                        <p:tgtEl>
                                          <p:spTgt spid="24"/>
                                        </p:tgtEl>
                                      </p:cBhvr>
                                    </p:animEffect>
                                  </p:childTnLst>
                                </p:cTn>
                              </p:par>
                            </p:childTnLst>
                          </p:cTn>
                        </p:par>
                        <p:par>
                          <p:cTn id="59" fill="hold">
                            <p:stCondLst>
                              <p:cond delay="2750"/>
                            </p:stCondLst>
                            <p:childTnLst>
                              <p:par>
                                <p:cTn id="60" presetID="14" presetClass="entr" presetSubtype="10" fill="hold" grpId="0" nodeType="afterEffect">
                                  <p:stCondLst>
                                    <p:cond delay="250"/>
                                  </p:stCondLst>
                                  <p:childTnLst>
                                    <p:set>
                                      <p:cBhvr>
                                        <p:cTn id="61" dur="1" fill="hold">
                                          <p:stCondLst>
                                            <p:cond delay="0"/>
                                          </p:stCondLst>
                                        </p:cTn>
                                        <p:tgtEl>
                                          <p:spTgt spid="23"/>
                                        </p:tgtEl>
                                        <p:attrNameLst>
                                          <p:attrName>style.visibility</p:attrName>
                                        </p:attrNameLst>
                                      </p:cBhvr>
                                      <p:to>
                                        <p:strVal val="visible"/>
                                      </p:to>
                                    </p:set>
                                    <p:animEffect transition="in" filter="randombar(horizontal)">
                                      <p:cBhvr>
                                        <p:cTn id="62"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rgbClr val="2F5597"/>
            </a:gs>
            <a:gs pos="60000">
              <a:schemeClr val="accent5">
                <a:lumMod val="60000"/>
                <a:lumOff val="40000"/>
              </a:schemeClr>
            </a:gs>
            <a:gs pos="100000">
              <a:schemeClr val="accent1">
                <a:lumMod val="40000"/>
                <a:lumOff val="60000"/>
              </a:schemeClr>
            </a:gs>
          </a:gsLst>
          <a:lin ang="10800000" scaled="0"/>
        </a:gradFill>
        <a:effectLst/>
      </p:bgPr>
    </p:bg>
    <p:spTree>
      <p:nvGrpSpPr>
        <p:cNvPr id="1" name=""/>
        <p:cNvGrpSpPr/>
        <p:nvPr/>
      </p:nvGrpSpPr>
      <p:grpSpPr>
        <a:xfrm>
          <a:off x="0" y="0"/>
          <a:ext cx="0" cy="0"/>
          <a:chOff x="0" y="0"/>
          <a:chExt cx="0" cy="0"/>
        </a:xfrm>
      </p:grpSpPr>
      <p:grpSp>
        <p:nvGrpSpPr>
          <p:cNvPr id="3" name="组合 2"/>
          <p:cNvGrpSpPr/>
          <p:nvPr/>
        </p:nvGrpSpPr>
        <p:grpSpPr>
          <a:xfrm>
            <a:off x="2339067" y="457843"/>
            <a:ext cx="7116682" cy="166589"/>
            <a:chOff x="2339067" y="457843"/>
            <a:chExt cx="7116682" cy="166589"/>
          </a:xfrm>
        </p:grpSpPr>
        <p:grpSp>
          <p:nvGrpSpPr>
            <p:cNvPr id="10" name="组合 9"/>
            <p:cNvGrpSpPr/>
            <p:nvPr/>
          </p:nvGrpSpPr>
          <p:grpSpPr>
            <a:xfrm>
              <a:off x="2339067" y="457843"/>
              <a:ext cx="1828586" cy="136906"/>
              <a:chOff x="2989063" y="523944"/>
              <a:chExt cx="1828586" cy="136906"/>
            </a:xfrm>
          </p:grpSpPr>
          <p:sp>
            <p:nvSpPr>
              <p:cNvPr id="5" name="椭圆 4"/>
              <p:cNvSpPr/>
              <p:nvPr/>
            </p:nvSpPr>
            <p:spPr>
              <a:xfrm flipH="1">
                <a:off x="3528429" y="548763"/>
                <a:ext cx="95079" cy="95079"/>
              </a:xfrm>
              <a:prstGeom prst="ellipse">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4092608" y="532880"/>
                <a:ext cx="119035" cy="119035"/>
              </a:xfrm>
              <a:prstGeom prst="ellipse">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4680743" y="523944"/>
                <a:ext cx="136906" cy="136906"/>
              </a:xfrm>
              <a:prstGeom prst="ellipse">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flipH="1">
                <a:off x="2989063" y="561170"/>
                <a:ext cx="70266" cy="70266"/>
              </a:xfrm>
              <a:prstGeom prst="ellipse">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 name="组合 10"/>
            <p:cNvGrpSpPr/>
            <p:nvPr/>
          </p:nvGrpSpPr>
          <p:grpSpPr>
            <a:xfrm flipH="1">
              <a:off x="7627163" y="487526"/>
              <a:ext cx="1828586" cy="136906"/>
              <a:chOff x="2989063" y="523944"/>
              <a:chExt cx="1828586" cy="136906"/>
            </a:xfrm>
          </p:grpSpPr>
          <p:sp>
            <p:nvSpPr>
              <p:cNvPr id="12" name="椭圆 11"/>
              <p:cNvSpPr/>
              <p:nvPr/>
            </p:nvSpPr>
            <p:spPr>
              <a:xfrm flipH="1">
                <a:off x="3528429" y="548763"/>
                <a:ext cx="95079" cy="95079"/>
              </a:xfrm>
              <a:prstGeom prst="ellipse">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4092608" y="532880"/>
                <a:ext cx="119035" cy="119035"/>
              </a:xfrm>
              <a:prstGeom prst="ellipse">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4680743" y="523944"/>
                <a:ext cx="136906" cy="136906"/>
              </a:xfrm>
              <a:prstGeom prst="ellipse">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flipH="1">
                <a:off x="2989063" y="561170"/>
                <a:ext cx="70266" cy="70266"/>
              </a:xfrm>
              <a:prstGeom prst="ellipse">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6" name="文本框 15"/>
          <p:cNvSpPr txBox="1"/>
          <p:nvPr/>
        </p:nvSpPr>
        <p:spPr>
          <a:xfrm>
            <a:off x="5035633" y="325146"/>
            <a:ext cx="1723549" cy="461665"/>
          </a:xfrm>
          <a:prstGeom prst="rect">
            <a:avLst/>
          </a:prstGeom>
          <a:noFill/>
        </p:spPr>
        <p:txBody>
          <a:bodyPr wrap="none" rtlCol="0">
            <a:spAutoFit/>
          </a:bodyPr>
          <a:lstStyle/>
          <a:p>
            <a:r>
              <a:rPr lang="zh-CN" altLang="en-US" sz="2400" spc="600" dirty="0">
                <a:solidFill>
                  <a:srgbClr val="2F5597"/>
                </a:solidFill>
                <a:latin typeface="汉仪菱心体简" panose="02010609000101010101" pitchFamily="49" charset="-122"/>
                <a:ea typeface="汉仪菱心体简" panose="02010609000101010101" pitchFamily="49" charset="-122"/>
              </a:rPr>
              <a:t>发展过程</a:t>
            </a:r>
          </a:p>
        </p:txBody>
      </p:sp>
      <p:grpSp>
        <p:nvGrpSpPr>
          <p:cNvPr id="40" name="组合 39"/>
          <p:cNvGrpSpPr/>
          <p:nvPr/>
        </p:nvGrpSpPr>
        <p:grpSpPr>
          <a:xfrm>
            <a:off x="1604923" y="3451164"/>
            <a:ext cx="422031" cy="422031"/>
            <a:chOff x="1423881" y="2238960"/>
            <a:chExt cx="422031" cy="422031"/>
          </a:xfrm>
        </p:grpSpPr>
        <p:sp>
          <p:nvSpPr>
            <p:cNvPr id="41" name="椭圆 40"/>
            <p:cNvSpPr/>
            <p:nvPr/>
          </p:nvSpPr>
          <p:spPr>
            <a:xfrm>
              <a:off x="1423881" y="2238960"/>
              <a:ext cx="422031" cy="422031"/>
            </a:xfrm>
            <a:prstGeom prst="ellipse">
              <a:avLst/>
            </a:prstGeom>
            <a:solidFill>
              <a:srgbClr val="2F5597"/>
            </a:solidFill>
            <a:ln w="762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dirty="0"/>
            </a:p>
          </p:txBody>
        </p:sp>
        <p:sp>
          <p:nvSpPr>
            <p:cNvPr id="43" name="文本框 42"/>
            <p:cNvSpPr txBox="1"/>
            <p:nvPr/>
          </p:nvSpPr>
          <p:spPr>
            <a:xfrm>
              <a:off x="1460066" y="2265310"/>
              <a:ext cx="383438" cy="369332"/>
            </a:xfrm>
            <a:prstGeom prst="rect">
              <a:avLst/>
            </a:prstGeom>
            <a:noFill/>
          </p:spPr>
          <p:txBody>
            <a:bodyPr wrap="none" rtlCol="0">
              <a:spAutoFit/>
            </a:bodyPr>
            <a:lstStyle/>
            <a:p>
              <a:r>
                <a:rPr lang="en-US" altLang="zh-CN" dirty="0" smtClean="0">
                  <a:solidFill>
                    <a:schemeClr val="bg1"/>
                  </a:solidFill>
                  <a:latin typeface="Agency FB" panose="020B0503020202020204" pitchFamily="34" charset="0"/>
                </a:rPr>
                <a:t>03</a:t>
              </a:r>
              <a:endParaRPr lang="zh-CN" altLang="en-US" dirty="0">
                <a:solidFill>
                  <a:schemeClr val="bg1"/>
                </a:solidFill>
                <a:latin typeface="Agency FB" panose="020B0503020202020204" pitchFamily="34" charset="0"/>
              </a:endParaRPr>
            </a:p>
          </p:txBody>
        </p:sp>
      </p:gr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1647" y="1618923"/>
            <a:ext cx="7403174" cy="3457088"/>
          </a:xfrm>
          <a:prstGeom prst="rect">
            <a:avLst/>
          </a:prstGeom>
        </p:spPr>
      </p:pic>
      <p:grpSp>
        <p:nvGrpSpPr>
          <p:cNvPr id="55" name="组合 54"/>
          <p:cNvGrpSpPr/>
          <p:nvPr/>
        </p:nvGrpSpPr>
        <p:grpSpPr>
          <a:xfrm>
            <a:off x="1143208" y="1463956"/>
            <a:ext cx="1327942" cy="1960859"/>
            <a:chOff x="5487773" y="1459291"/>
            <a:chExt cx="1327942" cy="1960859"/>
          </a:xfrm>
        </p:grpSpPr>
        <p:sp>
          <p:nvSpPr>
            <p:cNvPr id="56" name="Freeform 5"/>
            <p:cNvSpPr>
              <a:spLocks/>
            </p:cNvSpPr>
            <p:nvPr/>
          </p:nvSpPr>
          <p:spPr bwMode="auto">
            <a:xfrm>
              <a:off x="5487773" y="1459291"/>
              <a:ext cx="1327942" cy="1960859"/>
            </a:xfrm>
            <a:custGeom>
              <a:avLst/>
              <a:gdLst>
                <a:gd name="T0" fmla="*/ 502 w 502"/>
                <a:gd name="T1" fmla="*/ 251 h 743"/>
                <a:gd name="T2" fmla="*/ 251 w 502"/>
                <a:gd name="T3" fmla="*/ 0 h 743"/>
                <a:gd name="T4" fmla="*/ 0 w 502"/>
                <a:gd name="T5" fmla="*/ 251 h 743"/>
                <a:gd name="T6" fmla="*/ 70 w 502"/>
                <a:gd name="T7" fmla="*/ 425 h 743"/>
                <a:gd name="T8" fmla="*/ 70 w 502"/>
                <a:gd name="T9" fmla="*/ 429 h 743"/>
                <a:gd name="T10" fmla="*/ 245 w 502"/>
                <a:gd name="T11" fmla="*/ 743 h 743"/>
                <a:gd name="T12" fmla="*/ 248 w 502"/>
                <a:gd name="T13" fmla="*/ 743 h 743"/>
                <a:gd name="T14" fmla="*/ 254 w 502"/>
                <a:gd name="T15" fmla="*/ 743 h 743"/>
                <a:gd name="T16" fmla="*/ 259 w 502"/>
                <a:gd name="T17" fmla="*/ 743 h 743"/>
                <a:gd name="T18" fmla="*/ 433 w 502"/>
                <a:gd name="T19" fmla="*/ 429 h 743"/>
                <a:gd name="T20" fmla="*/ 432 w 502"/>
                <a:gd name="T21" fmla="*/ 427 h 743"/>
                <a:gd name="T22" fmla="*/ 502 w 502"/>
                <a:gd name="T23" fmla="*/ 251 h 7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2" h="743">
                  <a:moveTo>
                    <a:pt x="502" y="251"/>
                  </a:moveTo>
                  <a:cubicBezTo>
                    <a:pt x="502" y="112"/>
                    <a:pt x="390" y="0"/>
                    <a:pt x="251" y="0"/>
                  </a:cubicBezTo>
                  <a:cubicBezTo>
                    <a:pt x="112" y="0"/>
                    <a:pt x="0" y="112"/>
                    <a:pt x="0" y="251"/>
                  </a:cubicBezTo>
                  <a:cubicBezTo>
                    <a:pt x="0" y="319"/>
                    <a:pt x="27" y="380"/>
                    <a:pt x="70" y="425"/>
                  </a:cubicBezTo>
                  <a:cubicBezTo>
                    <a:pt x="70" y="429"/>
                    <a:pt x="70" y="429"/>
                    <a:pt x="70" y="429"/>
                  </a:cubicBezTo>
                  <a:cubicBezTo>
                    <a:pt x="70" y="429"/>
                    <a:pt x="217" y="572"/>
                    <a:pt x="245" y="743"/>
                  </a:cubicBezTo>
                  <a:cubicBezTo>
                    <a:pt x="248" y="743"/>
                    <a:pt x="248" y="743"/>
                    <a:pt x="248" y="743"/>
                  </a:cubicBezTo>
                  <a:cubicBezTo>
                    <a:pt x="254" y="743"/>
                    <a:pt x="254" y="743"/>
                    <a:pt x="254" y="743"/>
                  </a:cubicBezTo>
                  <a:cubicBezTo>
                    <a:pt x="259" y="743"/>
                    <a:pt x="259" y="743"/>
                    <a:pt x="259" y="743"/>
                  </a:cubicBezTo>
                  <a:cubicBezTo>
                    <a:pt x="287" y="572"/>
                    <a:pt x="433" y="429"/>
                    <a:pt x="433" y="429"/>
                  </a:cubicBezTo>
                  <a:cubicBezTo>
                    <a:pt x="432" y="427"/>
                    <a:pt x="432" y="427"/>
                    <a:pt x="432" y="427"/>
                  </a:cubicBezTo>
                  <a:cubicBezTo>
                    <a:pt x="475" y="382"/>
                    <a:pt x="502" y="319"/>
                    <a:pt x="502" y="251"/>
                  </a:cubicBezTo>
                  <a:close/>
                </a:path>
              </a:pathLst>
            </a:custGeom>
            <a:gradFill>
              <a:gsLst>
                <a:gs pos="75000">
                  <a:schemeClr val="bg1">
                    <a:lumMod val="85000"/>
                  </a:schemeClr>
                </a:gs>
                <a:gs pos="0">
                  <a:schemeClr val="bg1">
                    <a:lumMod val="65000"/>
                  </a:schemeClr>
                </a:gs>
              </a:gsLst>
              <a:lin ang="12900000" scaled="0"/>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7" name="Oval 6"/>
            <p:cNvSpPr>
              <a:spLocks noChangeArrowheads="1"/>
            </p:cNvSpPr>
            <p:nvPr/>
          </p:nvSpPr>
          <p:spPr bwMode="auto">
            <a:xfrm rot="10800000">
              <a:off x="5602027" y="1574169"/>
              <a:ext cx="1112630" cy="1110672"/>
            </a:xfrm>
            <a:prstGeom prst="ellipse">
              <a:avLst/>
            </a:prstGeom>
            <a:gradFill>
              <a:gsLst>
                <a:gs pos="34000">
                  <a:srgbClr val="2F5597"/>
                </a:gs>
                <a:gs pos="75000">
                  <a:schemeClr val="accent5">
                    <a:lumMod val="60000"/>
                    <a:lumOff val="40000"/>
                  </a:schemeClr>
                </a:gs>
                <a:gs pos="100000">
                  <a:schemeClr val="accent1">
                    <a:lumMod val="40000"/>
                    <a:lumOff val="60000"/>
                  </a:schemeClr>
                </a:gs>
              </a:gsLst>
              <a:lin ang="10800000" scaled="0"/>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8" name="文本框 57"/>
            <p:cNvSpPr txBox="1"/>
            <p:nvPr/>
          </p:nvSpPr>
          <p:spPr>
            <a:xfrm>
              <a:off x="5823770" y="1867894"/>
              <a:ext cx="655949" cy="523220"/>
            </a:xfrm>
            <a:prstGeom prst="rect">
              <a:avLst/>
            </a:prstGeom>
            <a:noFill/>
          </p:spPr>
          <p:txBody>
            <a:bodyPr wrap="none" rtlCol="0" anchor="ctr">
              <a:spAutoFit/>
            </a:bodyPr>
            <a:lstStyle/>
            <a:p>
              <a:pPr algn="ctr"/>
              <a:r>
                <a:rPr lang="en-US" altLang="zh-CN" sz="2800" dirty="0" smtClean="0">
                  <a:solidFill>
                    <a:schemeClr val="bg1"/>
                  </a:solidFill>
                  <a:latin typeface="Agency FB" panose="020B0503020202020204" pitchFamily="34" charset="0"/>
                  <a:ea typeface="苹方 常规" panose="020B0300000000000000" pitchFamily="34" charset="-122"/>
                </a:rPr>
                <a:t>MVC</a:t>
              </a:r>
              <a:endParaRPr lang="en-US" altLang="zh-CN" sz="2800" dirty="0">
                <a:solidFill>
                  <a:schemeClr val="bg1"/>
                </a:solidFill>
                <a:latin typeface="Agency FB" panose="020B0503020202020204" pitchFamily="34" charset="0"/>
                <a:ea typeface="苹方 常规" panose="020B0300000000000000" pitchFamily="34" charset="-122"/>
              </a:endParaRPr>
            </a:p>
          </p:txBody>
        </p:sp>
      </p:grpSp>
      <p:sp>
        <p:nvSpPr>
          <p:cNvPr id="2" name="矩形 1"/>
          <p:cNvSpPr/>
          <p:nvPr/>
        </p:nvSpPr>
        <p:spPr>
          <a:xfrm>
            <a:off x="1257461" y="5164180"/>
            <a:ext cx="6096000" cy="923330"/>
          </a:xfrm>
          <a:prstGeom prst="rect">
            <a:avLst/>
          </a:prstGeom>
        </p:spPr>
        <p:txBody>
          <a:bodyPr>
            <a:spAutoFit/>
          </a:bodyPr>
          <a:lstStyle/>
          <a:p>
            <a:r>
              <a:rPr lang="en-US" altLang="zh-CN" dirty="0">
                <a:solidFill>
                  <a:srgbClr val="444444"/>
                </a:solidFill>
                <a:latin typeface="Microsoft Yahei" panose="020B0503020204020204" pitchFamily="34" charset="-122"/>
                <a:ea typeface="Microsoft Yahei" panose="020B0503020204020204" pitchFamily="34" charset="-122"/>
              </a:rPr>
              <a:t>Model</a:t>
            </a:r>
            <a:r>
              <a:rPr lang="zh-CN" altLang="en-US" dirty="0">
                <a:solidFill>
                  <a:srgbClr val="444444"/>
                </a:solidFill>
                <a:latin typeface="Microsoft Yahei" panose="020B0503020204020204" pitchFamily="34" charset="-122"/>
                <a:ea typeface="Microsoft Yahei" panose="020B0503020204020204" pitchFamily="34" charset="-122"/>
              </a:rPr>
              <a:t>，</a:t>
            </a:r>
            <a:r>
              <a:rPr lang="en-US" altLang="zh-CN" dirty="0">
                <a:solidFill>
                  <a:srgbClr val="444444"/>
                </a:solidFill>
                <a:latin typeface="Microsoft Yahei" panose="020B0503020204020204" pitchFamily="34" charset="-122"/>
                <a:ea typeface="Microsoft Yahei" panose="020B0503020204020204" pitchFamily="34" charset="-122"/>
              </a:rPr>
              <a:t>View</a:t>
            </a:r>
            <a:r>
              <a:rPr lang="zh-CN" altLang="en-US" dirty="0">
                <a:solidFill>
                  <a:srgbClr val="444444"/>
                </a:solidFill>
                <a:latin typeface="Microsoft Yahei" panose="020B0503020204020204" pitchFamily="34" charset="-122"/>
                <a:ea typeface="Microsoft Yahei" panose="020B0503020204020204" pitchFamily="34" charset="-122"/>
              </a:rPr>
              <a:t>和</a:t>
            </a:r>
            <a:r>
              <a:rPr lang="en-US" altLang="zh-CN" dirty="0">
                <a:solidFill>
                  <a:srgbClr val="444444"/>
                </a:solidFill>
                <a:latin typeface="Microsoft Yahei" panose="020B0503020204020204" pitchFamily="34" charset="-122"/>
                <a:ea typeface="Microsoft Yahei" panose="020B0503020204020204" pitchFamily="34" charset="-122"/>
              </a:rPr>
              <a:t>Controller</a:t>
            </a:r>
            <a:r>
              <a:rPr lang="zh-CN" altLang="en-US" dirty="0">
                <a:solidFill>
                  <a:srgbClr val="444444"/>
                </a:solidFill>
                <a:latin typeface="Microsoft Yahei" panose="020B0503020204020204" pitchFamily="34" charset="-122"/>
                <a:ea typeface="Microsoft Yahei" panose="020B0503020204020204" pitchFamily="34" charset="-122"/>
              </a:rPr>
              <a:t>的分开，是一种典型的关注点分离的思想，不仅使得代码复用性和组织性更好，使得</a:t>
            </a:r>
            <a:r>
              <a:rPr lang="en-US" altLang="zh-CN" dirty="0">
                <a:solidFill>
                  <a:srgbClr val="444444"/>
                </a:solidFill>
                <a:latin typeface="Microsoft Yahei" panose="020B0503020204020204" pitchFamily="34" charset="-122"/>
                <a:ea typeface="Microsoft Yahei" panose="020B0503020204020204" pitchFamily="34" charset="-122"/>
              </a:rPr>
              <a:t>Web</a:t>
            </a:r>
            <a:r>
              <a:rPr lang="zh-CN" altLang="en-US" dirty="0">
                <a:solidFill>
                  <a:srgbClr val="444444"/>
                </a:solidFill>
                <a:latin typeface="Microsoft Yahei" panose="020B0503020204020204" pitchFamily="34" charset="-122"/>
                <a:ea typeface="Microsoft Yahei" panose="020B0503020204020204" pitchFamily="34" charset="-122"/>
              </a:rPr>
              <a:t>应用的配置性和灵活性更好</a:t>
            </a:r>
            <a:endParaRPr lang="zh-CN" altLang="en-US" dirty="0"/>
          </a:p>
        </p:txBody>
      </p:sp>
    </p:spTree>
    <p:extLst>
      <p:ext uri="{BB962C8B-B14F-4D97-AF65-F5344CB8AC3E}">
        <p14:creationId xmlns:p14="http://schemas.microsoft.com/office/powerpoint/2010/main" val="1964565047"/>
      </p:ext>
    </p:extLst>
  </p:cSld>
  <p:clrMapOvr>
    <a:masterClrMapping/>
  </p:clrMapOvr>
  <p:transition spd="slow" advClick="0" advTm="6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nodeType="afterEffect">
                                  <p:stCondLst>
                                    <p:cond delay="500"/>
                                  </p:stCondLst>
                                  <p:childTnLst>
                                    <p:set>
                                      <p:cBhvr>
                                        <p:cTn id="6" dur="1" fill="hold">
                                          <p:stCondLst>
                                            <p:cond delay="0"/>
                                          </p:stCondLst>
                                        </p:cTn>
                                        <p:tgtEl>
                                          <p:spTgt spid="3"/>
                                        </p:tgtEl>
                                        <p:attrNameLst>
                                          <p:attrName>style.visibility</p:attrName>
                                        </p:attrNameLst>
                                      </p:cBhvr>
                                      <p:to>
                                        <p:strVal val="visible"/>
                                      </p:to>
                                    </p:set>
                                    <p:anim calcmode="lin" valueType="num">
                                      <p:cBhvr>
                                        <p:cTn id="7" dur="1250" fill="hold"/>
                                        <p:tgtEl>
                                          <p:spTgt spid="3"/>
                                        </p:tgtEl>
                                        <p:attrNameLst>
                                          <p:attrName>ppt_w</p:attrName>
                                        </p:attrNameLst>
                                      </p:cBhvr>
                                      <p:tavLst>
                                        <p:tav tm="0">
                                          <p:val>
                                            <p:strVal val="#ppt_w+.3"/>
                                          </p:val>
                                        </p:tav>
                                        <p:tav tm="100000">
                                          <p:val>
                                            <p:strVal val="#ppt_w"/>
                                          </p:val>
                                        </p:tav>
                                      </p:tavLst>
                                    </p:anim>
                                    <p:anim calcmode="lin" valueType="num">
                                      <p:cBhvr>
                                        <p:cTn id="8" dur="1250" fill="hold"/>
                                        <p:tgtEl>
                                          <p:spTgt spid="3"/>
                                        </p:tgtEl>
                                        <p:attrNameLst>
                                          <p:attrName>ppt_h</p:attrName>
                                        </p:attrNameLst>
                                      </p:cBhvr>
                                      <p:tavLst>
                                        <p:tav tm="0">
                                          <p:val>
                                            <p:strVal val="#ppt_h"/>
                                          </p:val>
                                        </p:tav>
                                        <p:tav tm="100000">
                                          <p:val>
                                            <p:strVal val="#ppt_h"/>
                                          </p:val>
                                        </p:tav>
                                      </p:tavLst>
                                    </p:anim>
                                    <p:animEffect transition="in" filter="fade">
                                      <p:cBhvr>
                                        <p:cTn id="9" dur="1250"/>
                                        <p:tgtEl>
                                          <p:spTgt spid="3"/>
                                        </p:tgtEl>
                                      </p:cBhvr>
                                    </p:animEffect>
                                  </p:childTnLst>
                                </p:cTn>
                              </p:par>
                            </p:childTnLst>
                          </p:cTn>
                        </p:par>
                        <p:par>
                          <p:cTn id="10" fill="hold">
                            <p:stCondLst>
                              <p:cond delay="1750"/>
                            </p:stCondLst>
                            <p:childTnLst>
                              <p:par>
                                <p:cTn id="11" presetID="10" presetClass="entr" presetSubtype="0" fill="hold" grpId="0" nodeType="after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250"/>
                                  </p:stCondLst>
                                  <p:childTnLst>
                                    <p:set>
                                      <p:cBhvr>
                                        <p:cTn id="17" dur="1" fill="hold">
                                          <p:stCondLst>
                                            <p:cond delay="0"/>
                                          </p:stCondLst>
                                        </p:cTn>
                                        <p:tgtEl>
                                          <p:spTgt spid="40"/>
                                        </p:tgtEl>
                                        <p:attrNameLst>
                                          <p:attrName>style.visibility</p:attrName>
                                        </p:attrNameLst>
                                      </p:cBhvr>
                                      <p:to>
                                        <p:strVal val="visible"/>
                                      </p:to>
                                    </p:set>
                                    <p:animEffect transition="in" filter="fade">
                                      <p:cBhvr>
                                        <p:cTn id="18" dur="500"/>
                                        <p:tgtEl>
                                          <p:spTgt spid="40"/>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nodeType="clickEffect">
                                  <p:stCondLst>
                                    <p:cond delay="250"/>
                                  </p:stCondLst>
                                  <p:childTnLst>
                                    <p:set>
                                      <p:cBhvr>
                                        <p:cTn id="22" dur="1" fill="hold">
                                          <p:stCondLst>
                                            <p:cond delay="0"/>
                                          </p:stCondLst>
                                        </p:cTn>
                                        <p:tgtEl>
                                          <p:spTgt spid="55"/>
                                        </p:tgtEl>
                                        <p:attrNameLst>
                                          <p:attrName>style.visibility</p:attrName>
                                        </p:attrNameLst>
                                      </p:cBhvr>
                                      <p:to>
                                        <p:strVal val="visible"/>
                                      </p:to>
                                    </p:set>
                                    <p:animEffect transition="in" filter="wipe(down)">
                                      <p:cBhvr>
                                        <p:cTn id="23" dur="75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rgbClr val="2F5597"/>
            </a:gs>
            <a:gs pos="60000">
              <a:schemeClr val="accent5">
                <a:lumMod val="60000"/>
                <a:lumOff val="40000"/>
              </a:schemeClr>
            </a:gs>
            <a:gs pos="100000">
              <a:schemeClr val="accent1">
                <a:lumMod val="40000"/>
                <a:lumOff val="60000"/>
              </a:schemeClr>
            </a:gs>
          </a:gsLst>
          <a:lin ang="10800000" scaled="0"/>
        </a:gradFill>
        <a:effectLst/>
      </p:bgPr>
    </p:bg>
    <p:spTree>
      <p:nvGrpSpPr>
        <p:cNvPr id="1" name=""/>
        <p:cNvGrpSpPr/>
        <p:nvPr/>
      </p:nvGrpSpPr>
      <p:grpSpPr>
        <a:xfrm>
          <a:off x="0" y="0"/>
          <a:ext cx="0" cy="0"/>
          <a:chOff x="0" y="0"/>
          <a:chExt cx="0" cy="0"/>
        </a:xfrm>
      </p:grpSpPr>
      <p:grpSp>
        <p:nvGrpSpPr>
          <p:cNvPr id="3" name="组合 2"/>
          <p:cNvGrpSpPr/>
          <p:nvPr/>
        </p:nvGrpSpPr>
        <p:grpSpPr>
          <a:xfrm>
            <a:off x="2339067" y="457843"/>
            <a:ext cx="7116682" cy="166589"/>
            <a:chOff x="2339067" y="457843"/>
            <a:chExt cx="7116682" cy="166589"/>
          </a:xfrm>
        </p:grpSpPr>
        <p:grpSp>
          <p:nvGrpSpPr>
            <p:cNvPr id="10" name="组合 9"/>
            <p:cNvGrpSpPr/>
            <p:nvPr/>
          </p:nvGrpSpPr>
          <p:grpSpPr>
            <a:xfrm>
              <a:off x="2339067" y="457843"/>
              <a:ext cx="1828586" cy="136906"/>
              <a:chOff x="2989063" y="523944"/>
              <a:chExt cx="1828586" cy="136906"/>
            </a:xfrm>
          </p:grpSpPr>
          <p:sp>
            <p:nvSpPr>
              <p:cNvPr id="5" name="椭圆 4"/>
              <p:cNvSpPr/>
              <p:nvPr/>
            </p:nvSpPr>
            <p:spPr>
              <a:xfrm flipH="1">
                <a:off x="3528429" y="548763"/>
                <a:ext cx="95079" cy="95079"/>
              </a:xfrm>
              <a:prstGeom prst="ellipse">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4092608" y="532880"/>
                <a:ext cx="119035" cy="119035"/>
              </a:xfrm>
              <a:prstGeom prst="ellipse">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4680743" y="523944"/>
                <a:ext cx="136906" cy="136906"/>
              </a:xfrm>
              <a:prstGeom prst="ellipse">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flipH="1">
                <a:off x="2989063" y="561170"/>
                <a:ext cx="70266" cy="70266"/>
              </a:xfrm>
              <a:prstGeom prst="ellipse">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 name="组合 10"/>
            <p:cNvGrpSpPr/>
            <p:nvPr/>
          </p:nvGrpSpPr>
          <p:grpSpPr>
            <a:xfrm flipH="1">
              <a:off x="7627163" y="487526"/>
              <a:ext cx="1828586" cy="136906"/>
              <a:chOff x="2989063" y="523944"/>
              <a:chExt cx="1828586" cy="136906"/>
            </a:xfrm>
          </p:grpSpPr>
          <p:sp>
            <p:nvSpPr>
              <p:cNvPr id="12" name="椭圆 11"/>
              <p:cNvSpPr/>
              <p:nvPr/>
            </p:nvSpPr>
            <p:spPr>
              <a:xfrm flipH="1">
                <a:off x="3528429" y="548763"/>
                <a:ext cx="95079" cy="95079"/>
              </a:xfrm>
              <a:prstGeom prst="ellipse">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4092608" y="532880"/>
                <a:ext cx="119035" cy="119035"/>
              </a:xfrm>
              <a:prstGeom prst="ellipse">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4680743" y="523944"/>
                <a:ext cx="136906" cy="136906"/>
              </a:xfrm>
              <a:prstGeom prst="ellipse">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flipH="1">
                <a:off x="2989063" y="561170"/>
                <a:ext cx="70266" cy="70266"/>
              </a:xfrm>
              <a:prstGeom prst="ellipse">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6" name="文本框 15"/>
          <p:cNvSpPr txBox="1"/>
          <p:nvPr/>
        </p:nvSpPr>
        <p:spPr>
          <a:xfrm>
            <a:off x="5035633" y="325146"/>
            <a:ext cx="1723549" cy="461665"/>
          </a:xfrm>
          <a:prstGeom prst="rect">
            <a:avLst/>
          </a:prstGeom>
          <a:noFill/>
        </p:spPr>
        <p:txBody>
          <a:bodyPr wrap="none" rtlCol="0">
            <a:spAutoFit/>
          </a:bodyPr>
          <a:lstStyle/>
          <a:p>
            <a:r>
              <a:rPr lang="zh-CN" altLang="en-US" sz="2400" spc="600" dirty="0">
                <a:solidFill>
                  <a:srgbClr val="2F5597"/>
                </a:solidFill>
                <a:latin typeface="汉仪菱心体简" panose="02010609000101010101" pitchFamily="49" charset="-122"/>
                <a:ea typeface="汉仪菱心体简" panose="02010609000101010101" pitchFamily="49" charset="-122"/>
              </a:rPr>
              <a:t>发展过程</a:t>
            </a:r>
          </a:p>
        </p:txBody>
      </p:sp>
      <p:grpSp>
        <p:nvGrpSpPr>
          <p:cNvPr id="40" name="组合 39"/>
          <p:cNvGrpSpPr/>
          <p:nvPr/>
        </p:nvGrpSpPr>
        <p:grpSpPr>
          <a:xfrm>
            <a:off x="1604923" y="3451164"/>
            <a:ext cx="422031" cy="422031"/>
            <a:chOff x="1423881" y="2238960"/>
            <a:chExt cx="422031" cy="422031"/>
          </a:xfrm>
        </p:grpSpPr>
        <p:sp>
          <p:nvSpPr>
            <p:cNvPr id="41" name="椭圆 40"/>
            <p:cNvSpPr/>
            <p:nvPr/>
          </p:nvSpPr>
          <p:spPr>
            <a:xfrm>
              <a:off x="1423881" y="2238960"/>
              <a:ext cx="422031" cy="422031"/>
            </a:xfrm>
            <a:prstGeom prst="ellipse">
              <a:avLst/>
            </a:prstGeom>
            <a:solidFill>
              <a:srgbClr val="2F5597"/>
            </a:solidFill>
            <a:ln w="762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dirty="0"/>
            </a:p>
          </p:txBody>
        </p:sp>
        <p:sp>
          <p:nvSpPr>
            <p:cNvPr id="43" name="文本框 42"/>
            <p:cNvSpPr txBox="1"/>
            <p:nvPr/>
          </p:nvSpPr>
          <p:spPr>
            <a:xfrm>
              <a:off x="1460066" y="2265310"/>
              <a:ext cx="373820" cy="369332"/>
            </a:xfrm>
            <a:prstGeom prst="rect">
              <a:avLst/>
            </a:prstGeom>
            <a:noFill/>
          </p:spPr>
          <p:txBody>
            <a:bodyPr wrap="none" rtlCol="0">
              <a:spAutoFit/>
            </a:bodyPr>
            <a:lstStyle/>
            <a:p>
              <a:r>
                <a:rPr lang="en-US" altLang="zh-CN" dirty="0" smtClean="0">
                  <a:solidFill>
                    <a:schemeClr val="bg1"/>
                  </a:solidFill>
                  <a:latin typeface="Agency FB" panose="020B0503020202020204" pitchFamily="34" charset="0"/>
                </a:rPr>
                <a:t>04</a:t>
              </a:r>
              <a:endParaRPr lang="zh-CN" altLang="en-US" dirty="0">
                <a:solidFill>
                  <a:schemeClr val="bg1"/>
                </a:solidFill>
                <a:latin typeface="Agency FB" panose="020B0503020202020204" pitchFamily="34" charset="0"/>
              </a:endParaRPr>
            </a:p>
          </p:txBody>
        </p:sp>
      </p:gr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1647" y="1550690"/>
            <a:ext cx="7403174" cy="3303625"/>
          </a:xfrm>
          <a:prstGeom prst="rect">
            <a:avLst/>
          </a:prstGeom>
        </p:spPr>
      </p:pic>
      <p:grpSp>
        <p:nvGrpSpPr>
          <p:cNvPr id="55" name="组合 54"/>
          <p:cNvGrpSpPr/>
          <p:nvPr/>
        </p:nvGrpSpPr>
        <p:grpSpPr>
          <a:xfrm>
            <a:off x="1143208" y="1463956"/>
            <a:ext cx="1327942" cy="1960859"/>
            <a:chOff x="5487773" y="1459291"/>
            <a:chExt cx="1327942" cy="1960859"/>
          </a:xfrm>
        </p:grpSpPr>
        <p:sp>
          <p:nvSpPr>
            <p:cNvPr id="56" name="Freeform 5"/>
            <p:cNvSpPr>
              <a:spLocks/>
            </p:cNvSpPr>
            <p:nvPr/>
          </p:nvSpPr>
          <p:spPr bwMode="auto">
            <a:xfrm>
              <a:off x="5487773" y="1459291"/>
              <a:ext cx="1327942" cy="1960859"/>
            </a:xfrm>
            <a:custGeom>
              <a:avLst/>
              <a:gdLst>
                <a:gd name="T0" fmla="*/ 502 w 502"/>
                <a:gd name="T1" fmla="*/ 251 h 743"/>
                <a:gd name="T2" fmla="*/ 251 w 502"/>
                <a:gd name="T3" fmla="*/ 0 h 743"/>
                <a:gd name="T4" fmla="*/ 0 w 502"/>
                <a:gd name="T5" fmla="*/ 251 h 743"/>
                <a:gd name="T6" fmla="*/ 70 w 502"/>
                <a:gd name="T7" fmla="*/ 425 h 743"/>
                <a:gd name="T8" fmla="*/ 70 w 502"/>
                <a:gd name="T9" fmla="*/ 429 h 743"/>
                <a:gd name="T10" fmla="*/ 245 w 502"/>
                <a:gd name="T11" fmla="*/ 743 h 743"/>
                <a:gd name="T12" fmla="*/ 248 w 502"/>
                <a:gd name="T13" fmla="*/ 743 h 743"/>
                <a:gd name="T14" fmla="*/ 254 w 502"/>
                <a:gd name="T15" fmla="*/ 743 h 743"/>
                <a:gd name="T16" fmla="*/ 259 w 502"/>
                <a:gd name="T17" fmla="*/ 743 h 743"/>
                <a:gd name="T18" fmla="*/ 433 w 502"/>
                <a:gd name="T19" fmla="*/ 429 h 743"/>
                <a:gd name="T20" fmla="*/ 432 w 502"/>
                <a:gd name="T21" fmla="*/ 427 h 743"/>
                <a:gd name="T22" fmla="*/ 502 w 502"/>
                <a:gd name="T23" fmla="*/ 251 h 7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2" h="743">
                  <a:moveTo>
                    <a:pt x="502" y="251"/>
                  </a:moveTo>
                  <a:cubicBezTo>
                    <a:pt x="502" y="112"/>
                    <a:pt x="390" y="0"/>
                    <a:pt x="251" y="0"/>
                  </a:cubicBezTo>
                  <a:cubicBezTo>
                    <a:pt x="112" y="0"/>
                    <a:pt x="0" y="112"/>
                    <a:pt x="0" y="251"/>
                  </a:cubicBezTo>
                  <a:cubicBezTo>
                    <a:pt x="0" y="319"/>
                    <a:pt x="27" y="380"/>
                    <a:pt x="70" y="425"/>
                  </a:cubicBezTo>
                  <a:cubicBezTo>
                    <a:pt x="70" y="429"/>
                    <a:pt x="70" y="429"/>
                    <a:pt x="70" y="429"/>
                  </a:cubicBezTo>
                  <a:cubicBezTo>
                    <a:pt x="70" y="429"/>
                    <a:pt x="217" y="572"/>
                    <a:pt x="245" y="743"/>
                  </a:cubicBezTo>
                  <a:cubicBezTo>
                    <a:pt x="248" y="743"/>
                    <a:pt x="248" y="743"/>
                    <a:pt x="248" y="743"/>
                  </a:cubicBezTo>
                  <a:cubicBezTo>
                    <a:pt x="254" y="743"/>
                    <a:pt x="254" y="743"/>
                    <a:pt x="254" y="743"/>
                  </a:cubicBezTo>
                  <a:cubicBezTo>
                    <a:pt x="259" y="743"/>
                    <a:pt x="259" y="743"/>
                    <a:pt x="259" y="743"/>
                  </a:cubicBezTo>
                  <a:cubicBezTo>
                    <a:pt x="287" y="572"/>
                    <a:pt x="433" y="429"/>
                    <a:pt x="433" y="429"/>
                  </a:cubicBezTo>
                  <a:cubicBezTo>
                    <a:pt x="432" y="427"/>
                    <a:pt x="432" y="427"/>
                    <a:pt x="432" y="427"/>
                  </a:cubicBezTo>
                  <a:cubicBezTo>
                    <a:pt x="475" y="382"/>
                    <a:pt x="502" y="319"/>
                    <a:pt x="502" y="251"/>
                  </a:cubicBezTo>
                  <a:close/>
                </a:path>
              </a:pathLst>
            </a:custGeom>
            <a:gradFill>
              <a:gsLst>
                <a:gs pos="75000">
                  <a:schemeClr val="bg1">
                    <a:lumMod val="85000"/>
                  </a:schemeClr>
                </a:gs>
                <a:gs pos="0">
                  <a:schemeClr val="bg1">
                    <a:lumMod val="65000"/>
                  </a:schemeClr>
                </a:gs>
              </a:gsLst>
              <a:lin ang="12900000" scaled="0"/>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7" name="Oval 6"/>
            <p:cNvSpPr>
              <a:spLocks noChangeArrowheads="1"/>
            </p:cNvSpPr>
            <p:nvPr/>
          </p:nvSpPr>
          <p:spPr bwMode="auto">
            <a:xfrm rot="10800000">
              <a:off x="5602027" y="1574169"/>
              <a:ext cx="1112630" cy="1110672"/>
            </a:xfrm>
            <a:prstGeom prst="ellipse">
              <a:avLst/>
            </a:prstGeom>
            <a:gradFill>
              <a:gsLst>
                <a:gs pos="34000">
                  <a:srgbClr val="2F5597"/>
                </a:gs>
                <a:gs pos="75000">
                  <a:schemeClr val="accent5">
                    <a:lumMod val="60000"/>
                    <a:lumOff val="40000"/>
                  </a:schemeClr>
                </a:gs>
                <a:gs pos="100000">
                  <a:schemeClr val="accent1">
                    <a:lumMod val="40000"/>
                    <a:lumOff val="60000"/>
                  </a:schemeClr>
                </a:gs>
              </a:gsLst>
              <a:lin ang="10800000" scaled="0"/>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8" name="文本框 57"/>
            <p:cNvSpPr txBox="1"/>
            <p:nvPr/>
          </p:nvSpPr>
          <p:spPr>
            <a:xfrm>
              <a:off x="5775680" y="1867894"/>
              <a:ext cx="752130" cy="523220"/>
            </a:xfrm>
            <a:prstGeom prst="rect">
              <a:avLst/>
            </a:prstGeom>
            <a:noFill/>
          </p:spPr>
          <p:txBody>
            <a:bodyPr wrap="none" rtlCol="0" anchor="ctr">
              <a:spAutoFit/>
            </a:bodyPr>
            <a:lstStyle/>
            <a:p>
              <a:pPr algn="ctr"/>
              <a:r>
                <a:rPr lang="en-US" altLang="zh-CN" sz="2800" dirty="0" smtClean="0">
                  <a:solidFill>
                    <a:schemeClr val="bg1"/>
                  </a:solidFill>
                  <a:latin typeface="Agency FB" panose="020B0503020202020204" pitchFamily="34" charset="0"/>
                  <a:ea typeface="苹方 常规" panose="020B0300000000000000" pitchFamily="34" charset="-122"/>
                </a:rPr>
                <a:t>AJAX</a:t>
              </a:r>
              <a:endParaRPr lang="en-US" altLang="zh-CN" sz="2800" dirty="0">
                <a:solidFill>
                  <a:schemeClr val="bg1"/>
                </a:solidFill>
                <a:latin typeface="Agency FB" panose="020B0503020202020204" pitchFamily="34" charset="0"/>
                <a:ea typeface="苹方 常规" panose="020B0300000000000000" pitchFamily="34" charset="-122"/>
              </a:endParaRPr>
            </a:p>
          </p:txBody>
        </p:sp>
      </p:grpSp>
      <p:sp>
        <p:nvSpPr>
          <p:cNvPr id="2" name="矩形 1"/>
          <p:cNvSpPr/>
          <p:nvPr/>
        </p:nvSpPr>
        <p:spPr>
          <a:xfrm>
            <a:off x="1257461" y="5025629"/>
            <a:ext cx="6096000" cy="1200329"/>
          </a:xfrm>
          <a:prstGeom prst="rect">
            <a:avLst/>
          </a:prstGeom>
        </p:spPr>
        <p:txBody>
          <a:bodyPr>
            <a:spAutoFit/>
          </a:bodyPr>
          <a:lstStyle/>
          <a:p>
            <a:r>
              <a:rPr lang="en-US" altLang="zh-CN" dirty="0">
                <a:solidFill>
                  <a:srgbClr val="444444"/>
                </a:solidFill>
                <a:latin typeface="Microsoft Yahei" panose="020B0503020204020204" pitchFamily="34" charset="-122"/>
                <a:ea typeface="Microsoft Yahei" panose="020B0503020204020204" pitchFamily="34" charset="-122"/>
              </a:rPr>
              <a:t>AJAX</a:t>
            </a:r>
            <a:r>
              <a:rPr lang="zh-CN" altLang="en-US" dirty="0">
                <a:solidFill>
                  <a:srgbClr val="444444"/>
                </a:solidFill>
                <a:latin typeface="Microsoft Yahei" panose="020B0503020204020204" pitchFamily="34" charset="-122"/>
                <a:ea typeface="Microsoft Yahei" panose="020B0503020204020204" pitchFamily="34" charset="-122"/>
              </a:rPr>
              <a:t>即“</a:t>
            </a:r>
            <a:r>
              <a:rPr lang="en-US" altLang="zh-CN" dirty="0">
                <a:solidFill>
                  <a:srgbClr val="444444"/>
                </a:solidFill>
                <a:latin typeface="Microsoft Yahei" panose="020B0503020204020204" pitchFamily="34" charset="-122"/>
                <a:ea typeface="Microsoft Yahei" panose="020B0503020204020204" pitchFamily="34" charset="-122"/>
              </a:rPr>
              <a:t>Asynchronous JavaScript and XML”</a:t>
            </a:r>
            <a:r>
              <a:rPr lang="zh-CN" altLang="en-US" dirty="0">
                <a:solidFill>
                  <a:srgbClr val="444444"/>
                </a:solidFill>
                <a:latin typeface="Microsoft Yahei" panose="020B0503020204020204" pitchFamily="34" charset="-122"/>
                <a:ea typeface="Microsoft Yahei" panose="020B0503020204020204" pitchFamily="34" charset="-122"/>
              </a:rPr>
              <a:t>（异步的</a:t>
            </a:r>
            <a:r>
              <a:rPr lang="en-US" altLang="zh-CN" dirty="0">
                <a:solidFill>
                  <a:srgbClr val="444444"/>
                </a:solidFill>
                <a:latin typeface="Microsoft Yahei" panose="020B0503020204020204" pitchFamily="34" charset="-122"/>
                <a:ea typeface="Microsoft Yahei" panose="020B0503020204020204" pitchFamily="34" charset="-122"/>
              </a:rPr>
              <a:t>JavaScript</a:t>
            </a:r>
            <a:r>
              <a:rPr lang="zh-CN" altLang="en-US" dirty="0">
                <a:solidFill>
                  <a:srgbClr val="444444"/>
                </a:solidFill>
                <a:latin typeface="Microsoft Yahei" panose="020B0503020204020204" pitchFamily="34" charset="-122"/>
                <a:ea typeface="Microsoft Yahei" panose="020B0503020204020204" pitchFamily="34" charset="-122"/>
              </a:rPr>
              <a:t>与</a:t>
            </a:r>
            <a:r>
              <a:rPr lang="en-US" altLang="zh-CN" dirty="0">
                <a:solidFill>
                  <a:srgbClr val="444444"/>
                </a:solidFill>
                <a:latin typeface="Microsoft Yahei" panose="020B0503020204020204" pitchFamily="34" charset="-122"/>
                <a:ea typeface="Microsoft Yahei" panose="020B0503020204020204" pitchFamily="34" charset="-122"/>
              </a:rPr>
              <a:t>XML</a:t>
            </a:r>
            <a:r>
              <a:rPr lang="zh-CN" altLang="en-US" dirty="0">
                <a:solidFill>
                  <a:srgbClr val="444444"/>
                </a:solidFill>
                <a:latin typeface="Microsoft Yahei" panose="020B0503020204020204" pitchFamily="34" charset="-122"/>
                <a:ea typeface="Microsoft Yahei" panose="020B0503020204020204" pitchFamily="34" charset="-122"/>
              </a:rPr>
              <a:t>技术），指的是一套综合了多项技术的浏览器端网页开发技术，可以基于</a:t>
            </a:r>
            <a:r>
              <a:rPr lang="en-US" altLang="zh-CN" dirty="0">
                <a:solidFill>
                  <a:srgbClr val="444444"/>
                </a:solidFill>
                <a:latin typeface="Microsoft Yahei" panose="020B0503020204020204" pitchFamily="34" charset="-122"/>
                <a:ea typeface="Microsoft Yahei" panose="020B0503020204020204" pitchFamily="34" charset="-122"/>
              </a:rPr>
              <a:t>JavaScript</a:t>
            </a:r>
            <a:r>
              <a:rPr lang="zh-CN" altLang="en-US" dirty="0">
                <a:solidFill>
                  <a:srgbClr val="444444"/>
                </a:solidFill>
                <a:latin typeface="Microsoft Yahei" panose="020B0503020204020204" pitchFamily="34" charset="-122"/>
                <a:ea typeface="Microsoft Yahei" panose="020B0503020204020204" pitchFamily="34" charset="-122"/>
              </a:rPr>
              <a:t>的</a:t>
            </a:r>
            <a:r>
              <a:rPr lang="en-US" altLang="zh-CN" dirty="0" err="1">
                <a:solidFill>
                  <a:srgbClr val="444444"/>
                </a:solidFill>
                <a:latin typeface="Microsoft Yahei" panose="020B0503020204020204" pitchFamily="34" charset="-122"/>
                <a:ea typeface="Microsoft Yahei" panose="020B0503020204020204" pitchFamily="34" charset="-122"/>
              </a:rPr>
              <a:t>XmlHttpRequest</a:t>
            </a:r>
            <a:r>
              <a:rPr lang="zh-CN" altLang="en-US" dirty="0">
                <a:solidFill>
                  <a:srgbClr val="444444"/>
                </a:solidFill>
                <a:latin typeface="Microsoft Yahei" panose="020B0503020204020204" pitchFamily="34" charset="-122"/>
                <a:ea typeface="Microsoft Yahei" panose="020B0503020204020204" pitchFamily="34" charset="-122"/>
              </a:rPr>
              <a:t>的用于创建交互性更强​的</a:t>
            </a:r>
            <a:r>
              <a:rPr lang="en-US" altLang="zh-CN" dirty="0">
                <a:solidFill>
                  <a:srgbClr val="444444"/>
                </a:solidFill>
                <a:latin typeface="Microsoft Yahei" panose="020B0503020204020204" pitchFamily="34" charset="-122"/>
                <a:ea typeface="Microsoft Yahei" panose="020B0503020204020204" pitchFamily="34" charset="-122"/>
              </a:rPr>
              <a:t>Web</a:t>
            </a:r>
            <a:r>
              <a:rPr lang="zh-CN" altLang="en-US" dirty="0">
                <a:solidFill>
                  <a:srgbClr val="444444"/>
                </a:solidFill>
                <a:latin typeface="Microsoft Yahei" panose="020B0503020204020204" pitchFamily="34" charset="-122"/>
                <a:ea typeface="Microsoft Yahei" panose="020B0503020204020204" pitchFamily="34" charset="-122"/>
              </a:rPr>
              <a:t>应用。</a:t>
            </a:r>
            <a:endParaRPr lang="zh-CN" altLang="en-US" dirty="0"/>
          </a:p>
        </p:txBody>
      </p:sp>
    </p:spTree>
    <p:extLst>
      <p:ext uri="{BB962C8B-B14F-4D97-AF65-F5344CB8AC3E}">
        <p14:creationId xmlns:p14="http://schemas.microsoft.com/office/powerpoint/2010/main" val="1798062059"/>
      </p:ext>
    </p:extLst>
  </p:cSld>
  <p:clrMapOvr>
    <a:masterClrMapping/>
  </p:clrMapOvr>
  <p:transition spd="slow" advClick="0" advTm="6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nodeType="afterEffect">
                                  <p:stCondLst>
                                    <p:cond delay="500"/>
                                  </p:stCondLst>
                                  <p:childTnLst>
                                    <p:set>
                                      <p:cBhvr>
                                        <p:cTn id="6" dur="1" fill="hold">
                                          <p:stCondLst>
                                            <p:cond delay="0"/>
                                          </p:stCondLst>
                                        </p:cTn>
                                        <p:tgtEl>
                                          <p:spTgt spid="3"/>
                                        </p:tgtEl>
                                        <p:attrNameLst>
                                          <p:attrName>style.visibility</p:attrName>
                                        </p:attrNameLst>
                                      </p:cBhvr>
                                      <p:to>
                                        <p:strVal val="visible"/>
                                      </p:to>
                                    </p:set>
                                    <p:anim calcmode="lin" valueType="num">
                                      <p:cBhvr>
                                        <p:cTn id="7" dur="1250" fill="hold"/>
                                        <p:tgtEl>
                                          <p:spTgt spid="3"/>
                                        </p:tgtEl>
                                        <p:attrNameLst>
                                          <p:attrName>ppt_w</p:attrName>
                                        </p:attrNameLst>
                                      </p:cBhvr>
                                      <p:tavLst>
                                        <p:tav tm="0">
                                          <p:val>
                                            <p:strVal val="#ppt_w+.3"/>
                                          </p:val>
                                        </p:tav>
                                        <p:tav tm="100000">
                                          <p:val>
                                            <p:strVal val="#ppt_w"/>
                                          </p:val>
                                        </p:tav>
                                      </p:tavLst>
                                    </p:anim>
                                    <p:anim calcmode="lin" valueType="num">
                                      <p:cBhvr>
                                        <p:cTn id="8" dur="1250" fill="hold"/>
                                        <p:tgtEl>
                                          <p:spTgt spid="3"/>
                                        </p:tgtEl>
                                        <p:attrNameLst>
                                          <p:attrName>ppt_h</p:attrName>
                                        </p:attrNameLst>
                                      </p:cBhvr>
                                      <p:tavLst>
                                        <p:tav tm="0">
                                          <p:val>
                                            <p:strVal val="#ppt_h"/>
                                          </p:val>
                                        </p:tav>
                                        <p:tav tm="100000">
                                          <p:val>
                                            <p:strVal val="#ppt_h"/>
                                          </p:val>
                                        </p:tav>
                                      </p:tavLst>
                                    </p:anim>
                                    <p:animEffect transition="in" filter="fade">
                                      <p:cBhvr>
                                        <p:cTn id="9" dur="1250"/>
                                        <p:tgtEl>
                                          <p:spTgt spid="3"/>
                                        </p:tgtEl>
                                      </p:cBhvr>
                                    </p:animEffect>
                                  </p:childTnLst>
                                </p:cTn>
                              </p:par>
                            </p:childTnLst>
                          </p:cTn>
                        </p:par>
                        <p:par>
                          <p:cTn id="10" fill="hold">
                            <p:stCondLst>
                              <p:cond delay="1750"/>
                            </p:stCondLst>
                            <p:childTnLst>
                              <p:par>
                                <p:cTn id="11" presetID="10" presetClass="entr" presetSubtype="0" fill="hold" grpId="0" nodeType="after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250"/>
                                  </p:stCondLst>
                                  <p:childTnLst>
                                    <p:set>
                                      <p:cBhvr>
                                        <p:cTn id="17" dur="1" fill="hold">
                                          <p:stCondLst>
                                            <p:cond delay="0"/>
                                          </p:stCondLst>
                                        </p:cTn>
                                        <p:tgtEl>
                                          <p:spTgt spid="40"/>
                                        </p:tgtEl>
                                        <p:attrNameLst>
                                          <p:attrName>style.visibility</p:attrName>
                                        </p:attrNameLst>
                                      </p:cBhvr>
                                      <p:to>
                                        <p:strVal val="visible"/>
                                      </p:to>
                                    </p:set>
                                    <p:animEffect transition="in" filter="fade">
                                      <p:cBhvr>
                                        <p:cTn id="18" dur="500"/>
                                        <p:tgtEl>
                                          <p:spTgt spid="40"/>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nodeType="clickEffect">
                                  <p:stCondLst>
                                    <p:cond delay="250"/>
                                  </p:stCondLst>
                                  <p:childTnLst>
                                    <p:set>
                                      <p:cBhvr>
                                        <p:cTn id="22" dur="1" fill="hold">
                                          <p:stCondLst>
                                            <p:cond delay="0"/>
                                          </p:stCondLst>
                                        </p:cTn>
                                        <p:tgtEl>
                                          <p:spTgt spid="55"/>
                                        </p:tgtEl>
                                        <p:attrNameLst>
                                          <p:attrName>style.visibility</p:attrName>
                                        </p:attrNameLst>
                                      </p:cBhvr>
                                      <p:to>
                                        <p:strVal val="visible"/>
                                      </p:to>
                                    </p:set>
                                    <p:animEffect transition="in" filter="wipe(down)">
                                      <p:cBhvr>
                                        <p:cTn id="23" dur="75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0">
              <a:srgbClr val="2F5597"/>
            </a:gs>
            <a:gs pos="60000">
              <a:schemeClr val="accent5">
                <a:lumMod val="60000"/>
                <a:lumOff val="40000"/>
              </a:schemeClr>
            </a:gs>
            <a:gs pos="100000">
              <a:schemeClr val="accent1">
                <a:lumMod val="40000"/>
                <a:lumOff val="60000"/>
              </a:schemeClr>
            </a:gs>
          </a:gsLst>
          <a:lin ang="10800000" scaled="0"/>
        </a:gradFill>
        <a:effectLst/>
      </p:bgPr>
    </p:bg>
    <p:spTree>
      <p:nvGrpSpPr>
        <p:cNvPr id="1" name=""/>
        <p:cNvGrpSpPr/>
        <p:nvPr/>
      </p:nvGrpSpPr>
      <p:grpSpPr>
        <a:xfrm>
          <a:off x="0" y="0"/>
          <a:ext cx="0" cy="0"/>
          <a:chOff x="0" y="0"/>
          <a:chExt cx="0" cy="0"/>
        </a:xfrm>
      </p:grpSpPr>
      <p:grpSp>
        <p:nvGrpSpPr>
          <p:cNvPr id="3" name="组合 2"/>
          <p:cNvGrpSpPr/>
          <p:nvPr/>
        </p:nvGrpSpPr>
        <p:grpSpPr>
          <a:xfrm>
            <a:off x="2339067" y="457843"/>
            <a:ext cx="7116682" cy="166589"/>
            <a:chOff x="2339067" y="457843"/>
            <a:chExt cx="7116682" cy="166589"/>
          </a:xfrm>
        </p:grpSpPr>
        <p:grpSp>
          <p:nvGrpSpPr>
            <p:cNvPr id="10" name="组合 9"/>
            <p:cNvGrpSpPr/>
            <p:nvPr/>
          </p:nvGrpSpPr>
          <p:grpSpPr>
            <a:xfrm>
              <a:off x="2339067" y="457843"/>
              <a:ext cx="1828586" cy="136906"/>
              <a:chOff x="2989063" y="523944"/>
              <a:chExt cx="1828586" cy="136906"/>
            </a:xfrm>
          </p:grpSpPr>
          <p:sp>
            <p:nvSpPr>
              <p:cNvPr id="5" name="椭圆 4"/>
              <p:cNvSpPr/>
              <p:nvPr/>
            </p:nvSpPr>
            <p:spPr>
              <a:xfrm flipH="1">
                <a:off x="3528429" y="548763"/>
                <a:ext cx="95079" cy="95079"/>
              </a:xfrm>
              <a:prstGeom prst="ellipse">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4092608" y="532880"/>
                <a:ext cx="119035" cy="119035"/>
              </a:xfrm>
              <a:prstGeom prst="ellipse">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4680743" y="523944"/>
                <a:ext cx="136906" cy="136906"/>
              </a:xfrm>
              <a:prstGeom prst="ellipse">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flipH="1">
                <a:off x="2989063" y="561170"/>
                <a:ext cx="70266" cy="70266"/>
              </a:xfrm>
              <a:prstGeom prst="ellipse">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 name="组合 10"/>
            <p:cNvGrpSpPr/>
            <p:nvPr/>
          </p:nvGrpSpPr>
          <p:grpSpPr>
            <a:xfrm flipH="1">
              <a:off x="7627163" y="487526"/>
              <a:ext cx="1828586" cy="136906"/>
              <a:chOff x="2989063" y="523944"/>
              <a:chExt cx="1828586" cy="136906"/>
            </a:xfrm>
          </p:grpSpPr>
          <p:sp>
            <p:nvSpPr>
              <p:cNvPr id="12" name="椭圆 11"/>
              <p:cNvSpPr/>
              <p:nvPr/>
            </p:nvSpPr>
            <p:spPr>
              <a:xfrm flipH="1">
                <a:off x="3528429" y="548763"/>
                <a:ext cx="95079" cy="95079"/>
              </a:xfrm>
              <a:prstGeom prst="ellipse">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4092608" y="532880"/>
                <a:ext cx="119035" cy="119035"/>
              </a:xfrm>
              <a:prstGeom prst="ellipse">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4680743" y="523944"/>
                <a:ext cx="136906" cy="136906"/>
              </a:xfrm>
              <a:prstGeom prst="ellipse">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flipH="1">
                <a:off x="2989063" y="561170"/>
                <a:ext cx="70266" cy="70266"/>
              </a:xfrm>
              <a:prstGeom prst="ellipse">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6" name="文本框 15"/>
          <p:cNvSpPr txBox="1"/>
          <p:nvPr/>
        </p:nvSpPr>
        <p:spPr>
          <a:xfrm>
            <a:off x="5035633" y="325146"/>
            <a:ext cx="1723549" cy="461665"/>
          </a:xfrm>
          <a:prstGeom prst="rect">
            <a:avLst/>
          </a:prstGeom>
          <a:noFill/>
        </p:spPr>
        <p:txBody>
          <a:bodyPr wrap="none" rtlCol="0">
            <a:spAutoFit/>
          </a:bodyPr>
          <a:lstStyle/>
          <a:p>
            <a:r>
              <a:rPr lang="zh-CN" altLang="en-US" sz="2400" spc="600" dirty="0">
                <a:solidFill>
                  <a:srgbClr val="2F5597"/>
                </a:solidFill>
                <a:latin typeface="汉仪菱心体简" panose="02010609000101010101" pitchFamily="49" charset="-122"/>
                <a:ea typeface="汉仪菱心体简" panose="02010609000101010101" pitchFamily="49" charset="-122"/>
              </a:rPr>
              <a:t>发展过程</a:t>
            </a:r>
          </a:p>
        </p:txBody>
      </p:sp>
      <p:grpSp>
        <p:nvGrpSpPr>
          <p:cNvPr id="40" name="组合 39"/>
          <p:cNvGrpSpPr/>
          <p:nvPr/>
        </p:nvGrpSpPr>
        <p:grpSpPr>
          <a:xfrm>
            <a:off x="1604923" y="3451164"/>
            <a:ext cx="422031" cy="422031"/>
            <a:chOff x="1423881" y="2238960"/>
            <a:chExt cx="422031" cy="422031"/>
          </a:xfrm>
        </p:grpSpPr>
        <p:sp>
          <p:nvSpPr>
            <p:cNvPr id="41" name="椭圆 40"/>
            <p:cNvSpPr/>
            <p:nvPr/>
          </p:nvSpPr>
          <p:spPr>
            <a:xfrm>
              <a:off x="1423881" y="2238960"/>
              <a:ext cx="422031" cy="422031"/>
            </a:xfrm>
            <a:prstGeom prst="ellipse">
              <a:avLst/>
            </a:prstGeom>
            <a:solidFill>
              <a:srgbClr val="2F5597"/>
            </a:solidFill>
            <a:ln w="762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dirty="0"/>
            </a:p>
          </p:txBody>
        </p:sp>
        <p:sp>
          <p:nvSpPr>
            <p:cNvPr id="43" name="文本框 42"/>
            <p:cNvSpPr txBox="1"/>
            <p:nvPr/>
          </p:nvSpPr>
          <p:spPr>
            <a:xfrm>
              <a:off x="1460066" y="2265310"/>
              <a:ext cx="380232" cy="369332"/>
            </a:xfrm>
            <a:prstGeom prst="rect">
              <a:avLst/>
            </a:prstGeom>
            <a:noFill/>
          </p:spPr>
          <p:txBody>
            <a:bodyPr wrap="none" rtlCol="0">
              <a:spAutoFit/>
            </a:bodyPr>
            <a:lstStyle/>
            <a:p>
              <a:r>
                <a:rPr lang="en-US" altLang="zh-CN" dirty="0" smtClean="0">
                  <a:solidFill>
                    <a:schemeClr val="bg1"/>
                  </a:solidFill>
                  <a:latin typeface="Agency FB" panose="020B0503020202020204" pitchFamily="34" charset="0"/>
                </a:rPr>
                <a:t>05</a:t>
              </a:r>
              <a:endParaRPr lang="zh-CN" altLang="en-US" dirty="0">
                <a:solidFill>
                  <a:schemeClr val="bg1"/>
                </a:solidFill>
                <a:latin typeface="Agency FB" panose="020B0503020202020204" pitchFamily="34" charset="0"/>
              </a:endParaRPr>
            </a:p>
          </p:txBody>
        </p:sp>
      </p:gr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42612" y="1241233"/>
            <a:ext cx="6784977" cy="3303625"/>
          </a:xfrm>
          <a:prstGeom prst="rect">
            <a:avLst/>
          </a:prstGeom>
        </p:spPr>
      </p:pic>
      <p:grpSp>
        <p:nvGrpSpPr>
          <p:cNvPr id="55" name="组合 54"/>
          <p:cNvGrpSpPr/>
          <p:nvPr/>
        </p:nvGrpSpPr>
        <p:grpSpPr>
          <a:xfrm>
            <a:off x="1143208" y="1463956"/>
            <a:ext cx="1327942" cy="1960859"/>
            <a:chOff x="5487773" y="1459291"/>
            <a:chExt cx="1327942" cy="1960859"/>
          </a:xfrm>
        </p:grpSpPr>
        <p:sp>
          <p:nvSpPr>
            <p:cNvPr id="56" name="Freeform 5"/>
            <p:cNvSpPr>
              <a:spLocks/>
            </p:cNvSpPr>
            <p:nvPr/>
          </p:nvSpPr>
          <p:spPr bwMode="auto">
            <a:xfrm>
              <a:off x="5487773" y="1459291"/>
              <a:ext cx="1327942" cy="1960859"/>
            </a:xfrm>
            <a:custGeom>
              <a:avLst/>
              <a:gdLst>
                <a:gd name="T0" fmla="*/ 502 w 502"/>
                <a:gd name="T1" fmla="*/ 251 h 743"/>
                <a:gd name="T2" fmla="*/ 251 w 502"/>
                <a:gd name="T3" fmla="*/ 0 h 743"/>
                <a:gd name="T4" fmla="*/ 0 w 502"/>
                <a:gd name="T5" fmla="*/ 251 h 743"/>
                <a:gd name="T6" fmla="*/ 70 w 502"/>
                <a:gd name="T7" fmla="*/ 425 h 743"/>
                <a:gd name="T8" fmla="*/ 70 w 502"/>
                <a:gd name="T9" fmla="*/ 429 h 743"/>
                <a:gd name="T10" fmla="*/ 245 w 502"/>
                <a:gd name="T11" fmla="*/ 743 h 743"/>
                <a:gd name="T12" fmla="*/ 248 w 502"/>
                <a:gd name="T13" fmla="*/ 743 h 743"/>
                <a:gd name="T14" fmla="*/ 254 w 502"/>
                <a:gd name="T15" fmla="*/ 743 h 743"/>
                <a:gd name="T16" fmla="*/ 259 w 502"/>
                <a:gd name="T17" fmla="*/ 743 h 743"/>
                <a:gd name="T18" fmla="*/ 433 w 502"/>
                <a:gd name="T19" fmla="*/ 429 h 743"/>
                <a:gd name="T20" fmla="*/ 432 w 502"/>
                <a:gd name="T21" fmla="*/ 427 h 743"/>
                <a:gd name="T22" fmla="*/ 502 w 502"/>
                <a:gd name="T23" fmla="*/ 251 h 7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2" h="743">
                  <a:moveTo>
                    <a:pt x="502" y="251"/>
                  </a:moveTo>
                  <a:cubicBezTo>
                    <a:pt x="502" y="112"/>
                    <a:pt x="390" y="0"/>
                    <a:pt x="251" y="0"/>
                  </a:cubicBezTo>
                  <a:cubicBezTo>
                    <a:pt x="112" y="0"/>
                    <a:pt x="0" y="112"/>
                    <a:pt x="0" y="251"/>
                  </a:cubicBezTo>
                  <a:cubicBezTo>
                    <a:pt x="0" y="319"/>
                    <a:pt x="27" y="380"/>
                    <a:pt x="70" y="425"/>
                  </a:cubicBezTo>
                  <a:cubicBezTo>
                    <a:pt x="70" y="429"/>
                    <a:pt x="70" y="429"/>
                    <a:pt x="70" y="429"/>
                  </a:cubicBezTo>
                  <a:cubicBezTo>
                    <a:pt x="70" y="429"/>
                    <a:pt x="217" y="572"/>
                    <a:pt x="245" y="743"/>
                  </a:cubicBezTo>
                  <a:cubicBezTo>
                    <a:pt x="248" y="743"/>
                    <a:pt x="248" y="743"/>
                    <a:pt x="248" y="743"/>
                  </a:cubicBezTo>
                  <a:cubicBezTo>
                    <a:pt x="254" y="743"/>
                    <a:pt x="254" y="743"/>
                    <a:pt x="254" y="743"/>
                  </a:cubicBezTo>
                  <a:cubicBezTo>
                    <a:pt x="259" y="743"/>
                    <a:pt x="259" y="743"/>
                    <a:pt x="259" y="743"/>
                  </a:cubicBezTo>
                  <a:cubicBezTo>
                    <a:pt x="287" y="572"/>
                    <a:pt x="433" y="429"/>
                    <a:pt x="433" y="429"/>
                  </a:cubicBezTo>
                  <a:cubicBezTo>
                    <a:pt x="432" y="427"/>
                    <a:pt x="432" y="427"/>
                    <a:pt x="432" y="427"/>
                  </a:cubicBezTo>
                  <a:cubicBezTo>
                    <a:pt x="475" y="382"/>
                    <a:pt x="502" y="319"/>
                    <a:pt x="502" y="251"/>
                  </a:cubicBezTo>
                  <a:close/>
                </a:path>
              </a:pathLst>
            </a:custGeom>
            <a:gradFill>
              <a:gsLst>
                <a:gs pos="75000">
                  <a:schemeClr val="bg1">
                    <a:lumMod val="85000"/>
                  </a:schemeClr>
                </a:gs>
                <a:gs pos="0">
                  <a:schemeClr val="bg1">
                    <a:lumMod val="65000"/>
                  </a:schemeClr>
                </a:gs>
              </a:gsLst>
              <a:lin ang="12900000" scaled="0"/>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7" name="Oval 6"/>
            <p:cNvSpPr>
              <a:spLocks noChangeArrowheads="1"/>
            </p:cNvSpPr>
            <p:nvPr/>
          </p:nvSpPr>
          <p:spPr bwMode="auto">
            <a:xfrm rot="10800000">
              <a:off x="5602027" y="1574169"/>
              <a:ext cx="1112630" cy="1110672"/>
            </a:xfrm>
            <a:prstGeom prst="ellipse">
              <a:avLst/>
            </a:prstGeom>
            <a:gradFill>
              <a:gsLst>
                <a:gs pos="34000">
                  <a:srgbClr val="2F5597"/>
                </a:gs>
                <a:gs pos="75000">
                  <a:schemeClr val="accent5">
                    <a:lumMod val="60000"/>
                    <a:lumOff val="40000"/>
                  </a:schemeClr>
                </a:gs>
                <a:gs pos="100000">
                  <a:schemeClr val="accent1">
                    <a:lumMod val="40000"/>
                    <a:lumOff val="60000"/>
                  </a:schemeClr>
                </a:gs>
              </a:gsLst>
              <a:lin ang="10800000" scaled="0"/>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8" name="文本框 57"/>
            <p:cNvSpPr txBox="1"/>
            <p:nvPr/>
          </p:nvSpPr>
          <p:spPr>
            <a:xfrm>
              <a:off x="5652250" y="1867894"/>
              <a:ext cx="998992" cy="523220"/>
            </a:xfrm>
            <a:prstGeom prst="rect">
              <a:avLst/>
            </a:prstGeom>
            <a:noFill/>
          </p:spPr>
          <p:txBody>
            <a:bodyPr wrap="none" rtlCol="0" anchor="ctr">
              <a:spAutoFit/>
            </a:bodyPr>
            <a:lstStyle/>
            <a:p>
              <a:pPr algn="ctr"/>
              <a:r>
                <a:rPr lang="en-US" altLang="zh-CN" sz="2800" dirty="0" smtClean="0">
                  <a:solidFill>
                    <a:schemeClr val="bg1"/>
                  </a:solidFill>
                  <a:latin typeface="Agency FB" panose="020B0503020202020204" pitchFamily="34" charset="0"/>
                  <a:ea typeface="苹方 常规" panose="020B0300000000000000" pitchFamily="34" charset="-122"/>
                </a:rPr>
                <a:t>Node.js</a:t>
              </a:r>
              <a:endParaRPr lang="en-US" altLang="zh-CN" sz="2800" dirty="0">
                <a:solidFill>
                  <a:schemeClr val="bg1"/>
                </a:solidFill>
                <a:latin typeface="Agency FB" panose="020B0503020202020204" pitchFamily="34" charset="0"/>
                <a:ea typeface="苹方 常规" panose="020B0300000000000000" pitchFamily="34" charset="-122"/>
              </a:endParaRPr>
            </a:p>
          </p:txBody>
        </p:sp>
      </p:grpSp>
      <p:sp>
        <p:nvSpPr>
          <p:cNvPr id="2" name="矩形 1"/>
          <p:cNvSpPr/>
          <p:nvPr/>
        </p:nvSpPr>
        <p:spPr>
          <a:xfrm>
            <a:off x="1257461" y="4999280"/>
            <a:ext cx="6096000" cy="1477328"/>
          </a:xfrm>
          <a:prstGeom prst="rect">
            <a:avLst/>
          </a:prstGeom>
        </p:spPr>
        <p:txBody>
          <a:bodyPr>
            <a:spAutoFit/>
          </a:bodyPr>
          <a:lstStyle/>
          <a:p>
            <a:r>
              <a:rPr lang="zh-CN" altLang="en-US" dirty="0">
                <a:solidFill>
                  <a:srgbClr val="444444"/>
                </a:solidFill>
                <a:latin typeface="Microsoft Yahei" panose="020B0503020204020204" pitchFamily="34" charset="-122"/>
                <a:ea typeface="Microsoft Yahei" panose="020B0503020204020204" pitchFamily="34" charset="-122"/>
              </a:rPr>
              <a:t>随着</a:t>
            </a:r>
            <a:r>
              <a:rPr lang="en-US" altLang="zh-CN" dirty="0">
                <a:solidFill>
                  <a:srgbClr val="444444"/>
                </a:solidFill>
                <a:latin typeface="Microsoft Yahei" panose="020B0503020204020204" pitchFamily="34" charset="-122"/>
                <a:ea typeface="Microsoft Yahei" panose="020B0503020204020204" pitchFamily="34" charset="-122"/>
              </a:rPr>
              <a:t>Node.js</a:t>
            </a:r>
            <a:r>
              <a:rPr lang="zh-CN" altLang="en-US" dirty="0">
                <a:solidFill>
                  <a:srgbClr val="444444"/>
                </a:solidFill>
                <a:latin typeface="Microsoft Yahei" panose="020B0503020204020204" pitchFamily="34" charset="-122"/>
                <a:ea typeface="Microsoft Yahei" panose="020B0503020204020204" pitchFamily="34" charset="-122"/>
              </a:rPr>
              <a:t>的出现，</a:t>
            </a:r>
            <a:r>
              <a:rPr lang="en-US" altLang="zh-CN" dirty="0">
                <a:solidFill>
                  <a:srgbClr val="444444"/>
                </a:solidFill>
                <a:latin typeface="Microsoft Yahei" panose="020B0503020204020204" pitchFamily="34" charset="-122"/>
                <a:ea typeface="Microsoft Yahei" panose="020B0503020204020204" pitchFamily="34" charset="-122"/>
              </a:rPr>
              <a:t>JavaScript</a:t>
            </a:r>
            <a:r>
              <a:rPr lang="zh-CN" altLang="en-US" dirty="0">
                <a:solidFill>
                  <a:srgbClr val="444444"/>
                </a:solidFill>
                <a:latin typeface="Microsoft Yahei" panose="020B0503020204020204" pitchFamily="34" charset="-122"/>
                <a:ea typeface="Microsoft Yahei" panose="020B0503020204020204" pitchFamily="34" charset="-122"/>
              </a:rPr>
              <a:t>开始拥有在服务端运行的能力，它的异步本质使得</a:t>
            </a:r>
            <a:r>
              <a:rPr lang="en-US" altLang="zh-CN" dirty="0">
                <a:solidFill>
                  <a:srgbClr val="444444"/>
                </a:solidFill>
                <a:latin typeface="Microsoft Yahei" panose="020B0503020204020204" pitchFamily="34" charset="-122"/>
                <a:ea typeface="Microsoft Yahei" panose="020B0503020204020204" pitchFamily="34" charset="-122"/>
              </a:rPr>
              <a:t>Node.js</a:t>
            </a:r>
            <a:r>
              <a:rPr lang="zh-CN" altLang="en-US" dirty="0">
                <a:solidFill>
                  <a:srgbClr val="444444"/>
                </a:solidFill>
                <a:latin typeface="Microsoft Yahei" panose="020B0503020204020204" pitchFamily="34" charset="-122"/>
                <a:ea typeface="Microsoft Yahei" panose="020B0503020204020204" pitchFamily="34" charset="-122"/>
              </a:rPr>
              <a:t>在处理</a:t>
            </a:r>
            <a:r>
              <a:rPr lang="en-US" altLang="zh-CN" dirty="0">
                <a:solidFill>
                  <a:srgbClr val="444444"/>
                </a:solidFill>
                <a:latin typeface="Microsoft Yahei" panose="020B0503020204020204" pitchFamily="34" charset="-122"/>
                <a:ea typeface="Microsoft Yahei" panose="020B0503020204020204" pitchFamily="34" charset="-122"/>
              </a:rPr>
              <a:t>I/O</a:t>
            </a:r>
            <a:r>
              <a:rPr lang="zh-CN" altLang="en-US" dirty="0">
                <a:solidFill>
                  <a:srgbClr val="444444"/>
                </a:solidFill>
                <a:latin typeface="Microsoft Yahei" panose="020B0503020204020204" pitchFamily="34" charset="-122"/>
                <a:ea typeface="Microsoft Yahei" panose="020B0503020204020204" pitchFamily="34" charset="-122"/>
              </a:rPr>
              <a:t>密集型业务中优势凸显，通过</a:t>
            </a:r>
            <a:r>
              <a:rPr lang="en-US" altLang="zh-CN" dirty="0" err="1">
                <a:solidFill>
                  <a:srgbClr val="444444"/>
                </a:solidFill>
                <a:latin typeface="Microsoft Yahei" panose="020B0503020204020204" pitchFamily="34" charset="-122"/>
                <a:ea typeface="Microsoft Yahei" panose="020B0503020204020204" pitchFamily="34" charset="-122"/>
              </a:rPr>
              <a:t>Nodejs</a:t>
            </a:r>
            <a:r>
              <a:rPr lang="en-US" altLang="zh-CN" dirty="0">
                <a:solidFill>
                  <a:srgbClr val="444444"/>
                </a:solidFill>
                <a:latin typeface="Microsoft Yahei" panose="020B0503020204020204" pitchFamily="34" charset="-122"/>
                <a:ea typeface="Microsoft Yahei" panose="020B0503020204020204" pitchFamily="34" charset="-122"/>
              </a:rPr>
              <a:t>, </a:t>
            </a:r>
            <a:r>
              <a:rPr lang="zh-CN" altLang="en-US" dirty="0">
                <a:solidFill>
                  <a:srgbClr val="444444"/>
                </a:solidFill>
                <a:latin typeface="Microsoft Yahei" panose="020B0503020204020204" pitchFamily="34" charset="-122"/>
                <a:ea typeface="Microsoft Yahei" panose="020B0503020204020204" pitchFamily="34" charset="-122"/>
              </a:rPr>
              <a:t>意味着前后端很多代码可以复用（例如数据验证逻辑），在需要</a:t>
            </a:r>
            <a:r>
              <a:rPr lang="en-US" altLang="zh-CN" dirty="0">
                <a:solidFill>
                  <a:srgbClr val="444444"/>
                </a:solidFill>
                <a:latin typeface="Microsoft Yahei" panose="020B0503020204020204" pitchFamily="34" charset="-122"/>
                <a:ea typeface="Microsoft Yahei" panose="020B0503020204020204" pitchFamily="34" charset="-122"/>
              </a:rPr>
              <a:t>SEO</a:t>
            </a:r>
            <a:r>
              <a:rPr lang="zh-CN" altLang="en-US" dirty="0">
                <a:solidFill>
                  <a:srgbClr val="444444"/>
                </a:solidFill>
                <a:latin typeface="Microsoft Yahei" panose="020B0503020204020204" pitchFamily="34" charset="-122"/>
                <a:ea typeface="Microsoft Yahei" panose="020B0503020204020204" pitchFamily="34" charset="-122"/>
              </a:rPr>
              <a:t>的场景下也可以选择服务端模板渲染。</a:t>
            </a:r>
            <a:endParaRPr lang="zh-CN" altLang="en-US" dirty="0"/>
          </a:p>
        </p:txBody>
      </p:sp>
    </p:spTree>
    <p:extLst>
      <p:ext uri="{BB962C8B-B14F-4D97-AF65-F5344CB8AC3E}">
        <p14:creationId xmlns:p14="http://schemas.microsoft.com/office/powerpoint/2010/main" val="724642321"/>
      </p:ext>
    </p:extLst>
  </p:cSld>
  <p:clrMapOvr>
    <a:masterClrMapping/>
  </p:clrMapOvr>
  <p:transition spd="slow" advClick="0" advTm="6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nodeType="afterEffect">
                                  <p:stCondLst>
                                    <p:cond delay="500"/>
                                  </p:stCondLst>
                                  <p:childTnLst>
                                    <p:set>
                                      <p:cBhvr>
                                        <p:cTn id="6" dur="1" fill="hold">
                                          <p:stCondLst>
                                            <p:cond delay="0"/>
                                          </p:stCondLst>
                                        </p:cTn>
                                        <p:tgtEl>
                                          <p:spTgt spid="3"/>
                                        </p:tgtEl>
                                        <p:attrNameLst>
                                          <p:attrName>style.visibility</p:attrName>
                                        </p:attrNameLst>
                                      </p:cBhvr>
                                      <p:to>
                                        <p:strVal val="visible"/>
                                      </p:to>
                                    </p:set>
                                    <p:anim calcmode="lin" valueType="num">
                                      <p:cBhvr>
                                        <p:cTn id="7" dur="1250" fill="hold"/>
                                        <p:tgtEl>
                                          <p:spTgt spid="3"/>
                                        </p:tgtEl>
                                        <p:attrNameLst>
                                          <p:attrName>ppt_w</p:attrName>
                                        </p:attrNameLst>
                                      </p:cBhvr>
                                      <p:tavLst>
                                        <p:tav tm="0">
                                          <p:val>
                                            <p:strVal val="#ppt_w+.3"/>
                                          </p:val>
                                        </p:tav>
                                        <p:tav tm="100000">
                                          <p:val>
                                            <p:strVal val="#ppt_w"/>
                                          </p:val>
                                        </p:tav>
                                      </p:tavLst>
                                    </p:anim>
                                    <p:anim calcmode="lin" valueType="num">
                                      <p:cBhvr>
                                        <p:cTn id="8" dur="1250" fill="hold"/>
                                        <p:tgtEl>
                                          <p:spTgt spid="3"/>
                                        </p:tgtEl>
                                        <p:attrNameLst>
                                          <p:attrName>ppt_h</p:attrName>
                                        </p:attrNameLst>
                                      </p:cBhvr>
                                      <p:tavLst>
                                        <p:tav tm="0">
                                          <p:val>
                                            <p:strVal val="#ppt_h"/>
                                          </p:val>
                                        </p:tav>
                                        <p:tav tm="100000">
                                          <p:val>
                                            <p:strVal val="#ppt_h"/>
                                          </p:val>
                                        </p:tav>
                                      </p:tavLst>
                                    </p:anim>
                                    <p:animEffect transition="in" filter="fade">
                                      <p:cBhvr>
                                        <p:cTn id="9" dur="1250"/>
                                        <p:tgtEl>
                                          <p:spTgt spid="3"/>
                                        </p:tgtEl>
                                      </p:cBhvr>
                                    </p:animEffect>
                                  </p:childTnLst>
                                </p:cTn>
                              </p:par>
                            </p:childTnLst>
                          </p:cTn>
                        </p:par>
                        <p:par>
                          <p:cTn id="10" fill="hold">
                            <p:stCondLst>
                              <p:cond delay="1750"/>
                            </p:stCondLst>
                            <p:childTnLst>
                              <p:par>
                                <p:cTn id="11" presetID="10" presetClass="entr" presetSubtype="0" fill="hold" grpId="0" nodeType="after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250"/>
                                  </p:stCondLst>
                                  <p:childTnLst>
                                    <p:set>
                                      <p:cBhvr>
                                        <p:cTn id="17" dur="1" fill="hold">
                                          <p:stCondLst>
                                            <p:cond delay="0"/>
                                          </p:stCondLst>
                                        </p:cTn>
                                        <p:tgtEl>
                                          <p:spTgt spid="40"/>
                                        </p:tgtEl>
                                        <p:attrNameLst>
                                          <p:attrName>style.visibility</p:attrName>
                                        </p:attrNameLst>
                                      </p:cBhvr>
                                      <p:to>
                                        <p:strVal val="visible"/>
                                      </p:to>
                                    </p:set>
                                    <p:animEffect transition="in" filter="fade">
                                      <p:cBhvr>
                                        <p:cTn id="18" dur="500"/>
                                        <p:tgtEl>
                                          <p:spTgt spid="40"/>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nodeType="clickEffect">
                                  <p:stCondLst>
                                    <p:cond delay="250"/>
                                  </p:stCondLst>
                                  <p:childTnLst>
                                    <p:set>
                                      <p:cBhvr>
                                        <p:cTn id="22" dur="1" fill="hold">
                                          <p:stCondLst>
                                            <p:cond delay="0"/>
                                          </p:stCondLst>
                                        </p:cTn>
                                        <p:tgtEl>
                                          <p:spTgt spid="55"/>
                                        </p:tgtEl>
                                        <p:attrNameLst>
                                          <p:attrName>style.visibility</p:attrName>
                                        </p:attrNameLst>
                                      </p:cBhvr>
                                      <p:to>
                                        <p:strVal val="visible"/>
                                      </p:to>
                                    </p:set>
                                    <p:animEffect transition="in" filter="wipe(down)">
                                      <p:cBhvr>
                                        <p:cTn id="23" dur="75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125165" y="868100"/>
            <a:ext cx="6589920" cy="4708981"/>
            <a:chOff x="3125165" y="868100"/>
            <a:chExt cx="6589920" cy="4708981"/>
          </a:xfrm>
        </p:grpSpPr>
        <p:sp>
          <p:nvSpPr>
            <p:cNvPr id="4" name="文本框 3"/>
            <p:cNvSpPr txBox="1"/>
            <p:nvPr/>
          </p:nvSpPr>
          <p:spPr>
            <a:xfrm>
              <a:off x="3125165" y="868100"/>
              <a:ext cx="2646878" cy="4708981"/>
            </a:xfrm>
            <a:prstGeom prst="rect">
              <a:avLst/>
            </a:prstGeom>
            <a:noFill/>
          </p:spPr>
          <p:txBody>
            <a:bodyPr wrap="none" rtlCol="0">
              <a:spAutoFit/>
            </a:bodyPr>
            <a:lstStyle/>
            <a:p>
              <a:r>
                <a:rPr lang="en-US" altLang="zh-CN" sz="30000" dirty="0">
                  <a:solidFill>
                    <a:srgbClr val="2F5597"/>
                  </a:solidFill>
                  <a:latin typeface="Kozuka Mincho Pro H" panose="02020A00000000000000" pitchFamily="18" charset="-128"/>
                  <a:ea typeface="Kozuka Mincho Pro H" panose="02020A00000000000000" pitchFamily="18" charset="-128"/>
                </a:rPr>
                <a:t>3</a:t>
              </a:r>
              <a:endParaRPr lang="zh-CN" altLang="en-US" sz="30000" dirty="0">
                <a:solidFill>
                  <a:srgbClr val="2F5597"/>
                </a:solidFill>
                <a:latin typeface="Kozuka Mincho Pro H" panose="02020A00000000000000" pitchFamily="18" charset="-128"/>
                <a:ea typeface="Kozuka Mincho Pro H" panose="02020A00000000000000" pitchFamily="18" charset="-128"/>
              </a:endParaRPr>
            </a:p>
          </p:txBody>
        </p:sp>
        <p:grpSp>
          <p:nvGrpSpPr>
            <p:cNvPr id="7" name="组合 6"/>
            <p:cNvGrpSpPr/>
            <p:nvPr/>
          </p:nvGrpSpPr>
          <p:grpSpPr>
            <a:xfrm>
              <a:off x="4305782" y="2128782"/>
              <a:ext cx="5409303" cy="2200150"/>
              <a:chOff x="4305782" y="2128782"/>
              <a:chExt cx="5409303" cy="2200150"/>
            </a:xfrm>
          </p:grpSpPr>
          <p:sp>
            <p:nvSpPr>
              <p:cNvPr id="5" name="矩形 4"/>
              <p:cNvSpPr/>
              <p:nvPr/>
            </p:nvSpPr>
            <p:spPr>
              <a:xfrm>
                <a:off x="4448604" y="2232954"/>
                <a:ext cx="5266481" cy="1979271"/>
              </a:xfrm>
              <a:prstGeom prst="rect">
                <a:avLst/>
              </a:prstGeom>
              <a:solidFill>
                <a:srgbClr val="F5F2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000" spc="600" dirty="0">
                  <a:solidFill>
                    <a:srgbClr val="2F5597"/>
                  </a:solidFill>
                  <a:latin typeface="汉仪菱心体简" panose="02010609000101010101" pitchFamily="49" charset="-122"/>
                  <a:ea typeface="汉仪菱心体简" panose="02010609000101010101" pitchFamily="49" charset="-122"/>
                </a:endParaRPr>
              </a:p>
            </p:txBody>
          </p:sp>
          <p:sp>
            <p:nvSpPr>
              <p:cNvPr id="6" name="矩形 5"/>
              <p:cNvSpPr/>
              <p:nvPr/>
            </p:nvSpPr>
            <p:spPr>
              <a:xfrm>
                <a:off x="4305782" y="2128782"/>
                <a:ext cx="5177809" cy="2200150"/>
              </a:xfrm>
              <a:prstGeom prst="rect">
                <a:avLst/>
              </a:prstGeom>
              <a:noFill/>
              <a:ln>
                <a:solidFill>
                  <a:srgbClr val="F8F5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文本框 7"/>
            <p:cNvSpPr txBox="1"/>
            <p:nvPr/>
          </p:nvSpPr>
          <p:spPr>
            <a:xfrm>
              <a:off x="4683564" y="2637813"/>
              <a:ext cx="4800027" cy="1169551"/>
            </a:xfrm>
            <a:prstGeom prst="rect">
              <a:avLst/>
            </a:prstGeom>
            <a:noFill/>
          </p:spPr>
          <p:txBody>
            <a:bodyPr wrap="square" rtlCol="0">
              <a:spAutoFit/>
            </a:bodyPr>
            <a:lstStyle/>
            <a:p>
              <a:r>
                <a:rPr lang="zh-CN" altLang="en-US" sz="7000" spc="2000" dirty="0" smtClean="0">
                  <a:solidFill>
                    <a:srgbClr val="2F5597"/>
                  </a:solidFill>
                  <a:latin typeface="汉仪菱心体简" panose="02010609000101010101" pitchFamily="49" charset="-122"/>
                  <a:ea typeface="汉仪菱心体简" panose="02010609000101010101" pitchFamily="49" charset="-122"/>
                </a:rPr>
                <a:t>研究过程</a:t>
              </a:r>
            </a:p>
          </p:txBody>
        </p:sp>
      </p:grpSp>
    </p:spTree>
    <p:extLst>
      <p:ext uri="{BB962C8B-B14F-4D97-AF65-F5344CB8AC3E}">
        <p14:creationId xmlns:p14="http://schemas.microsoft.com/office/powerpoint/2010/main" val="2020385022"/>
      </p:ext>
    </p:extLst>
  </p:cSld>
  <p:clrMapOvr>
    <a:masterClrMapping/>
  </p:clrMapOvr>
  <p:transition spd="slow" advClick="0" advTm="2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edge">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6" name="组合 65"/>
          <p:cNvGrpSpPr/>
          <p:nvPr/>
        </p:nvGrpSpPr>
        <p:grpSpPr>
          <a:xfrm>
            <a:off x="3180165" y="2210652"/>
            <a:ext cx="2420426" cy="575353"/>
            <a:chOff x="5644787" y="2096154"/>
            <a:chExt cx="2420426" cy="575353"/>
          </a:xfrm>
          <a:solidFill>
            <a:schemeClr val="bg1">
              <a:lumMod val="75000"/>
            </a:schemeClr>
          </a:solidFill>
        </p:grpSpPr>
        <p:sp>
          <p:nvSpPr>
            <p:cNvPr id="67" name="矩形 66"/>
            <p:cNvSpPr/>
            <p:nvPr/>
          </p:nvSpPr>
          <p:spPr>
            <a:xfrm>
              <a:off x="5876818" y="2106202"/>
              <a:ext cx="2188395" cy="5445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pc="600" dirty="0" smtClean="0">
                  <a:latin typeface="微软雅黑" panose="020B0503020204020204" pitchFamily="34" charset="-122"/>
                  <a:ea typeface="微软雅黑" panose="020B0503020204020204" pitchFamily="34" charset="-122"/>
                </a:rPr>
                <a:t>需求分析</a:t>
              </a:r>
              <a:endParaRPr lang="zh-CN" altLang="en-US" spc="600" dirty="0">
                <a:latin typeface="微软雅黑" panose="020B0503020204020204" pitchFamily="34" charset="-122"/>
                <a:ea typeface="微软雅黑" panose="020B0503020204020204" pitchFamily="34" charset="-122"/>
              </a:endParaRPr>
            </a:p>
          </p:txBody>
        </p:sp>
        <p:sp>
          <p:nvSpPr>
            <p:cNvPr id="68" name="椭圆 67"/>
            <p:cNvSpPr/>
            <p:nvPr/>
          </p:nvSpPr>
          <p:spPr>
            <a:xfrm>
              <a:off x="5644787" y="2096154"/>
              <a:ext cx="575353" cy="575353"/>
            </a:xfrm>
            <a:prstGeom prst="ellipse">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latin typeface="微软雅黑" panose="020B0503020204020204" pitchFamily="34" charset="-122"/>
                  <a:ea typeface="微软雅黑" panose="020B0503020204020204" pitchFamily="34" charset="-122"/>
                </a:rPr>
                <a:t>1</a:t>
              </a:r>
              <a:endParaRPr lang="zh-CN" altLang="en-US" sz="2800" dirty="0">
                <a:latin typeface="微软雅黑" panose="020B0503020204020204" pitchFamily="34" charset="-122"/>
                <a:ea typeface="微软雅黑" panose="020B0503020204020204" pitchFamily="34" charset="-122"/>
              </a:endParaRPr>
            </a:p>
          </p:txBody>
        </p:sp>
      </p:grpSp>
      <p:grpSp>
        <p:nvGrpSpPr>
          <p:cNvPr id="18" name="组合 17"/>
          <p:cNvGrpSpPr/>
          <p:nvPr/>
        </p:nvGrpSpPr>
        <p:grpSpPr>
          <a:xfrm>
            <a:off x="2339067" y="457843"/>
            <a:ext cx="7116682" cy="166589"/>
            <a:chOff x="2339067" y="457843"/>
            <a:chExt cx="7116682" cy="166589"/>
          </a:xfrm>
        </p:grpSpPr>
        <p:grpSp>
          <p:nvGrpSpPr>
            <p:cNvPr id="10" name="组合 9"/>
            <p:cNvGrpSpPr/>
            <p:nvPr/>
          </p:nvGrpSpPr>
          <p:grpSpPr>
            <a:xfrm>
              <a:off x="2339067" y="457843"/>
              <a:ext cx="1828586" cy="136906"/>
              <a:chOff x="2989063" y="523944"/>
              <a:chExt cx="1828586" cy="136906"/>
            </a:xfrm>
          </p:grpSpPr>
          <p:sp>
            <p:nvSpPr>
              <p:cNvPr id="5" name="椭圆 4"/>
              <p:cNvSpPr/>
              <p:nvPr/>
            </p:nvSpPr>
            <p:spPr>
              <a:xfrm flipH="1">
                <a:off x="3528429" y="548763"/>
                <a:ext cx="95079" cy="95079"/>
              </a:xfrm>
              <a:prstGeom prst="ellipse">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4092608" y="532880"/>
                <a:ext cx="119035" cy="119035"/>
              </a:xfrm>
              <a:prstGeom prst="ellipse">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4680743" y="523944"/>
                <a:ext cx="136906" cy="136906"/>
              </a:xfrm>
              <a:prstGeom prst="ellipse">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flipH="1">
                <a:off x="2989063" y="561170"/>
                <a:ext cx="70266" cy="70266"/>
              </a:xfrm>
              <a:prstGeom prst="ellipse">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 name="组合 10"/>
            <p:cNvGrpSpPr/>
            <p:nvPr/>
          </p:nvGrpSpPr>
          <p:grpSpPr>
            <a:xfrm flipH="1">
              <a:off x="7627163" y="487526"/>
              <a:ext cx="1828586" cy="136906"/>
              <a:chOff x="2989063" y="523944"/>
              <a:chExt cx="1828586" cy="136906"/>
            </a:xfrm>
          </p:grpSpPr>
          <p:sp>
            <p:nvSpPr>
              <p:cNvPr id="12" name="椭圆 11"/>
              <p:cNvSpPr/>
              <p:nvPr/>
            </p:nvSpPr>
            <p:spPr>
              <a:xfrm flipH="1">
                <a:off x="3528429" y="548763"/>
                <a:ext cx="95079" cy="95079"/>
              </a:xfrm>
              <a:prstGeom prst="ellipse">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4092608" y="532880"/>
                <a:ext cx="119035" cy="119035"/>
              </a:xfrm>
              <a:prstGeom prst="ellipse">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4680743" y="523944"/>
                <a:ext cx="136906" cy="136906"/>
              </a:xfrm>
              <a:prstGeom prst="ellipse">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flipH="1">
                <a:off x="2989063" y="561170"/>
                <a:ext cx="70266" cy="70266"/>
              </a:xfrm>
              <a:prstGeom prst="ellipse">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6" name="文本框 15"/>
          <p:cNvSpPr txBox="1"/>
          <p:nvPr/>
        </p:nvSpPr>
        <p:spPr>
          <a:xfrm>
            <a:off x="5035633" y="325146"/>
            <a:ext cx="1723549" cy="461665"/>
          </a:xfrm>
          <a:prstGeom prst="rect">
            <a:avLst/>
          </a:prstGeom>
          <a:noFill/>
        </p:spPr>
        <p:txBody>
          <a:bodyPr wrap="none" rtlCol="0">
            <a:spAutoFit/>
          </a:bodyPr>
          <a:lstStyle/>
          <a:p>
            <a:r>
              <a:rPr lang="zh-CN" altLang="en-US" sz="2400" spc="600" dirty="0" smtClean="0">
                <a:solidFill>
                  <a:srgbClr val="2F5597"/>
                </a:solidFill>
                <a:latin typeface="汉仪菱心体简" panose="02010609000101010101" pitchFamily="49" charset="-122"/>
                <a:ea typeface="汉仪菱心体简" panose="02010609000101010101" pitchFamily="49" charset="-122"/>
              </a:rPr>
              <a:t>研究思路</a:t>
            </a:r>
            <a:endParaRPr lang="zh-CN" altLang="en-US" sz="2400" spc="600" dirty="0">
              <a:solidFill>
                <a:srgbClr val="2F5597"/>
              </a:solidFill>
              <a:latin typeface="汉仪菱心体简" panose="02010609000101010101" pitchFamily="49" charset="-122"/>
              <a:ea typeface="汉仪菱心体简" panose="02010609000101010101" pitchFamily="49" charset="-122"/>
            </a:endParaRPr>
          </a:p>
        </p:txBody>
      </p:sp>
      <p:pic>
        <p:nvPicPr>
          <p:cNvPr id="48" name="图片 47"/>
          <p:cNvPicPr>
            <a:picLocks noChangeAspect="1"/>
          </p:cNvPicPr>
          <p:nvPr/>
        </p:nvPicPr>
        <p:blipFill>
          <a:blip r:embed="rId3" cstate="print">
            <a:grayscl/>
            <a:extLst>
              <a:ext uri="{28A0092B-C50C-407E-A947-70E740481C1C}">
                <a14:useLocalDpi xmlns:a14="http://schemas.microsoft.com/office/drawing/2010/main" val="0"/>
              </a:ext>
            </a:extLst>
          </a:blip>
          <a:stretch>
            <a:fillRect/>
          </a:stretch>
        </p:blipFill>
        <p:spPr>
          <a:xfrm rot="16200000" flipH="1" flipV="1">
            <a:off x="3389482" y="2251204"/>
            <a:ext cx="4796535" cy="3337200"/>
          </a:xfrm>
          <a:prstGeom prst="rect">
            <a:avLst/>
          </a:prstGeom>
        </p:spPr>
      </p:pic>
      <p:grpSp>
        <p:nvGrpSpPr>
          <p:cNvPr id="17" name="组合 16"/>
          <p:cNvGrpSpPr/>
          <p:nvPr/>
        </p:nvGrpSpPr>
        <p:grpSpPr>
          <a:xfrm>
            <a:off x="5886866" y="2807253"/>
            <a:ext cx="2415868" cy="575353"/>
            <a:chOff x="5876818" y="2106202"/>
            <a:chExt cx="2415868" cy="575353"/>
          </a:xfrm>
        </p:grpSpPr>
        <p:sp>
          <p:nvSpPr>
            <p:cNvPr id="2" name="矩形 1"/>
            <p:cNvSpPr/>
            <p:nvPr/>
          </p:nvSpPr>
          <p:spPr>
            <a:xfrm>
              <a:off x="5876818" y="2106202"/>
              <a:ext cx="2188395" cy="544531"/>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pc="600" dirty="0" smtClean="0">
                  <a:latin typeface="微软雅黑" panose="020B0503020204020204" pitchFamily="34" charset="-122"/>
                  <a:ea typeface="微软雅黑" panose="020B0503020204020204" pitchFamily="34" charset="-122"/>
                </a:rPr>
                <a:t>开发环境</a:t>
              </a:r>
              <a:endParaRPr lang="zh-CN" altLang="en-US" spc="600" dirty="0">
                <a:latin typeface="微软雅黑" panose="020B0503020204020204" pitchFamily="34" charset="-122"/>
                <a:ea typeface="微软雅黑" panose="020B0503020204020204" pitchFamily="34" charset="-122"/>
              </a:endParaRPr>
            </a:p>
          </p:txBody>
        </p:sp>
        <p:sp>
          <p:nvSpPr>
            <p:cNvPr id="3" name="椭圆 2"/>
            <p:cNvSpPr/>
            <p:nvPr/>
          </p:nvSpPr>
          <p:spPr>
            <a:xfrm>
              <a:off x="7717333" y="2106202"/>
              <a:ext cx="575353" cy="575353"/>
            </a:xfrm>
            <a:prstGeom prst="ellipse">
              <a:avLst/>
            </a:prstGeom>
            <a:solidFill>
              <a:srgbClr val="2F559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smtClean="0">
                  <a:latin typeface="微软雅黑" panose="020B0503020204020204" pitchFamily="34" charset="-122"/>
                  <a:ea typeface="微软雅黑" panose="020B0503020204020204" pitchFamily="34" charset="-122"/>
                </a:rPr>
                <a:t>2</a:t>
              </a:r>
              <a:endParaRPr lang="zh-CN" altLang="en-US" sz="2800" dirty="0">
                <a:latin typeface="微软雅黑" panose="020B0503020204020204" pitchFamily="34" charset="-122"/>
                <a:ea typeface="微软雅黑" panose="020B0503020204020204" pitchFamily="34" charset="-122"/>
              </a:endParaRPr>
            </a:p>
          </p:txBody>
        </p:sp>
      </p:grpSp>
      <p:grpSp>
        <p:nvGrpSpPr>
          <p:cNvPr id="53" name="组合 52"/>
          <p:cNvGrpSpPr/>
          <p:nvPr/>
        </p:nvGrpSpPr>
        <p:grpSpPr>
          <a:xfrm>
            <a:off x="5886866" y="4062148"/>
            <a:ext cx="2415868" cy="575353"/>
            <a:chOff x="5876818" y="2106202"/>
            <a:chExt cx="2415868" cy="575353"/>
          </a:xfrm>
        </p:grpSpPr>
        <p:sp>
          <p:nvSpPr>
            <p:cNvPr id="54" name="矩形 53"/>
            <p:cNvSpPr/>
            <p:nvPr/>
          </p:nvSpPr>
          <p:spPr>
            <a:xfrm>
              <a:off x="5876818" y="2106202"/>
              <a:ext cx="2188395" cy="544531"/>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pc="600" dirty="0" smtClean="0">
                  <a:latin typeface="微软雅黑" panose="020B0503020204020204" pitchFamily="34" charset="-122"/>
                  <a:ea typeface="微软雅黑" panose="020B0503020204020204" pitchFamily="34" charset="-122"/>
                </a:rPr>
                <a:t>后台架构</a:t>
              </a:r>
              <a:endParaRPr lang="zh-CN" altLang="en-US" spc="600" dirty="0">
                <a:latin typeface="微软雅黑" panose="020B0503020204020204" pitchFamily="34" charset="-122"/>
                <a:ea typeface="微软雅黑" panose="020B0503020204020204" pitchFamily="34" charset="-122"/>
              </a:endParaRPr>
            </a:p>
          </p:txBody>
        </p:sp>
        <p:sp>
          <p:nvSpPr>
            <p:cNvPr id="55" name="椭圆 54"/>
            <p:cNvSpPr/>
            <p:nvPr/>
          </p:nvSpPr>
          <p:spPr>
            <a:xfrm>
              <a:off x="7717333" y="2106202"/>
              <a:ext cx="575353" cy="575353"/>
            </a:xfrm>
            <a:prstGeom prst="ellipse">
              <a:avLst/>
            </a:prstGeom>
            <a:solidFill>
              <a:srgbClr val="2F559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smtClean="0">
                  <a:latin typeface="微软雅黑" panose="020B0503020204020204" pitchFamily="34" charset="-122"/>
                  <a:ea typeface="微软雅黑" panose="020B0503020204020204" pitchFamily="34" charset="-122"/>
                </a:rPr>
                <a:t>4</a:t>
              </a:r>
              <a:endParaRPr lang="zh-CN" altLang="en-US" sz="2800" dirty="0">
                <a:latin typeface="微软雅黑" panose="020B0503020204020204" pitchFamily="34" charset="-122"/>
                <a:ea typeface="微软雅黑" panose="020B0503020204020204" pitchFamily="34" charset="-122"/>
              </a:endParaRPr>
            </a:p>
          </p:txBody>
        </p:sp>
      </p:grpSp>
      <p:grpSp>
        <p:nvGrpSpPr>
          <p:cNvPr id="69" name="组合 68"/>
          <p:cNvGrpSpPr/>
          <p:nvPr/>
        </p:nvGrpSpPr>
        <p:grpSpPr>
          <a:xfrm>
            <a:off x="3166628" y="3446880"/>
            <a:ext cx="2420426" cy="575353"/>
            <a:chOff x="5644787" y="2096154"/>
            <a:chExt cx="2420426" cy="575353"/>
          </a:xfrm>
          <a:solidFill>
            <a:schemeClr val="bg1">
              <a:lumMod val="75000"/>
            </a:schemeClr>
          </a:solidFill>
        </p:grpSpPr>
        <p:sp>
          <p:nvSpPr>
            <p:cNvPr id="70" name="矩形 69"/>
            <p:cNvSpPr/>
            <p:nvPr/>
          </p:nvSpPr>
          <p:spPr>
            <a:xfrm>
              <a:off x="5876818" y="2106202"/>
              <a:ext cx="2188395" cy="5445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pc="600" dirty="0" smtClean="0">
                  <a:latin typeface="微软雅黑" panose="020B0503020204020204" pitchFamily="34" charset="-122"/>
                  <a:ea typeface="微软雅黑" panose="020B0503020204020204" pitchFamily="34" charset="-122"/>
                </a:rPr>
                <a:t>前端架构</a:t>
              </a:r>
              <a:endParaRPr lang="zh-CN" altLang="en-US" spc="600" dirty="0">
                <a:latin typeface="微软雅黑" panose="020B0503020204020204" pitchFamily="34" charset="-122"/>
                <a:ea typeface="微软雅黑" panose="020B0503020204020204" pitchFamily="34" charset="-122"/>
              </a:endParaRPr>
            </a:p>
          </p:txBody>
        </p:sp>
        <p:sp>
          <p:nvSpPr>
            <p:cNvPr id="71" name="椭圆 70"/>
            <p:cNvSpPr/>
            <p:nvPr/>
          </p:nvSpPr>
          <p:spPr>
            <a:xfrm>
              <a:off x="5644787" y="2096154"/>
              <a:ext cx="575353" cy="575353"/>
            </a:xfrm>
            <a:prstGeom prst="ellipse">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smtClean="0">
                  <a:latin typeface="微软雅黑" panose="020B0503020204020204" pitchFamily="34" charset="-122"/>
                  <a:ea typeface="微软雅黑" panose="020B0503020204020204" pitchFamily="34" charset="-122"/>
                </a:rPr>
                <a:t>3</a:t>
              </a:r>
              <a:endParaRPr lang="zh-CN" altLang="en-US" sz="2800" dirty="0">
                <a:latin typeface="微软雅黑" panose="020B0503020204020204" pitchFamily="34" charset="-122"/>
                <a:ea typeface="微软雅黑" panose="020B0503020204020204" pitchFamily="34" charset="-122"/>
              </a:endParaRPr>
            </a:p>
          </p:txBody>
        </p:sp>
      </p:grpSp>
      <p:sp>
        <p:nvSpPr>
          <p:cNvPr id="9" name="文本框 8"/>
          <p:cNvSpPr txBox="1"/>
          <p:nvPr/>
        </p:nvSpPr>
        <p:spPr>
          <a:xfrm>
            <a:off x="8916383" y="2262747"/>
            <a:ext cx="2198038" cy="738664"/>
          </a:xfrm>
          <a:prstGeom prst="rect">
            <a:avLst/>
          </a:prstGeom>
          <a:noFill/>
        </p:spPr>
        <p:txBody>
          <a:bodyPr wrap="none" rtlCol="0">
            <a:spAutoFit/>
          </a:bodyPr>
          <a:lstStyle/>
          <a:p>
            <a:r>
              <a:rPr lang="zh-CN" altLang="en-US" sz="1400" dirty="0">
                <a:solidFill>
                  <a:schemeClr val="bg2">
                    <a:lumMod val="50000"/>
                  </a:schemeClr>
                </a:solidFill>
                <a:latin typeface="微软雅黑" panose="020B0503020204020204" pitchFamily="34" charset="-122"/>
                <a:ea typeface="微软雅黑" panose="020B0503020204020204" pitchFamily="34" charset="-122"/>
              </a:rPr>
              <a:t>开发</a:t>
            </a:r>
            <a:r>
              <a:rPr lang="zh-CN" altLang="en-US" sz="1400" dirty="0" smtClean="0">
                <a:solidFill>
                  <a:schemeClr val="bg2">
                    <a:lumMod val="50000"/>
                  </a:schemeClr>
                </a:solidFill>
                <a:latin typeface="微软雅黑" panose="020B0503020204020204" pitchFamily="34" charset="-122"/>
                <a:ea typeface="微软雅黑" panose="020B0503020204020204" pitchFamily="34" charset="-122"/>
              </a:rPr>
              <a:t>环境（</a:t>
            </a:r>
            <a:r>
              <a:rPr lang="en-US" altLang="zh-CN" sz="1400" dirty="0" smtClean="0">
                <a:solidFill>
                  <a:schemeClr val="bg2">
                    <a:lumMod val="50000"/>
                  </a:schemeClr>
                </a:solidFill>
                <a:latin typeface="微软雅黑" panose="020B0503020204020204" pitchFamily="34" charset="-122"/>
                <a:ea typeface="微软雅黑" panose="020B0503020204020204" pitchFamily="34" charset="-122"/>
              </a:rPr>
              <a:t>SDE</a:t>
            </a:r>
            <a:r>
              <a:rPr lang="zh-CN" altLang="en-US" sz="1400" dirty="0" smtClean="0">
                <a:solidFill>
                  <a:schemeClr val="bg2">
                    <a:lumMod val="50000"/>
                  </a:schemeClr>
                </a:solidFill>
                <a:latin typeface="微软雅黑" panose="020B0503020204020204" pitchFamily="34" charset="-122"/>
                <a:ea typeface="微软雅黑" panose="020B0503020204020204" pitchFamily="34" charset="-122"/>
              </a:rPr>
              <a:t>）</a:t>
            </a:r>
            <a:r>
              <a:rPr lang="zh-CN" altLang="en-US" sz="1400" dirty="0">
                <a:solidFill>
                  <a:schemeClr val="bg2">
                    <a:lumMod val="50000"/>
                  </a:schemeClr>
                </a:solidFill>
                <a:latin typeface="微软雅黑" panose="020B0503020204020204" pitchFamily="34" charset="-122"/>
                <a:ea typeface="微软雅黑" panose="020B0503020204020204" pitchFamily="34" charset="-122"/>
              </a:rPr>
              <a:t>为</a:t>
            </a:r>
            <a:endParaRPr lang="en-US" altLang="zh-CN" sz="1400" dirty="0" smtClean="0">
              <a:solidFill>
                <a:schemeClr val="bg2">
                  <a:lumMod val="50000"/>
                </a:schemeClr>
              </a:solidFill>
              <a:latin typeface="微软雅黑" panose="020B0503020204020204" pitchFamily="34" charset="-122"/>
              <a:ea typeface="微软雅黑" panose="020B0503020204020204" pitchFamily="34" charset="-122"/>
            </a:endParaRPr>
          </a:p>
          <a:p>
            <a:r>
              <a:rPr lang="zh-CN" altLang="en-US" sz="1400" dirty="0" smtClean="0">
                <a:solidFill>
                  <a:schemeClr val="bg2">
                    <a:lumMod val="50000"/>
                  </a:schemeClr>
                </a:solidFill>
                <a:latin typeface="微软雅黑" panose="020B0503020204020204" pitchFamily="34" charset="-122"/>
                <a:ea typeface="微软雅黑" panose="020B0503020204020204" pitchFamily="34" charset="-122"/>
              </a:rPr>
              <a:t>软件工具：</a:t>
            </a:r>
            <a:r>
              <a:rPr lang="en-US" altLang="zh-CN" sz="1400" dirty="0" err="1" smtClean="0">
                <a:solidFill>
                  <a:schemeClr val="bg2">
                    <a:lumMod val="50000"/>
                  </a:schemeClr>
                </a:solidFill>
                <a:latin typeface="微软雅黑" panose="020B0503020204020204" pitchFamily="34" charset="-122"/>
                <a:ea typeface="微软雅黑" panose="020B0503020204020204" pitchFamily="34" charset="-122"/>
              </a:rPr>
              <a:t>WebStrom</a:t>
            </a:r>
            <a:endParaRPr lang="en-US" altLang="zh-CN" sz="1400" dirty="0" smtClean="0">
              <a:solidFill>
                <a:schemeClr val="bg2">
                  <a:lumMod val="50000"/>
                </a:schemeClr>
              </a:solidFill>
              <a:latin typeface="微软雅黑" panose="020B0503020204020204" pitchFamily="34" charset="-122"/>
              <a:ea typeface="微软雅黑" panose="020B0503020204020204" pitchFamily="34" charset="-122"/>
            </a:endParaRPr>
          </a:p>
          <a:p>
            <a:r>
              <a:rPr lang="zh-CN" altLang="en-US" sz="1400" dirty="0">
                <a:solidFill>
                  <a:schemeClr val="bg2">
                    <a:lumMod val="50000"/>
                  </a:schemeClr>
                </a:solidFill>
                <a:latin typeface="微软雅黑" panose="020B0503020204020204" pitchFamily="34" charset="-122"/>
                <a:ea typeface="微软雅黑" panose="020B0503020204020204" pitchFamily="34" charset="-122"/>
              </a:rPr>
              <a:t>集成</a:t>
            </a:r>
            <a:r>
              <a:rPr lang="zh-CN" altLang="en-US" sz="1400" dirty="0" smtClean="0">
                <a:solidFill>
                  <a:schemeClr val="bg2">
                    <a:lumMod val="50000"/>
                  </a:schemeClr>
                </a:solidFill>
                <a:latin typeface="微软雅黑" panose="020B0503020204020204" pitchFamily="34" charset="-122"/>
                <a:ea typeface="微软雅黑" panose="020B0503020204020204" pitchFamily="34" charset="-122"/>
              </a:rPr>
              <a:t>环境：</a:t>
            </a:r>
            <a:r>
              <a:rPr lang="en-US" altLang="zh-CN" sz="1400" dirty="0" smtClean="0">
                <a:solidFill>
                  <a:schemeClr val="bg2">
                    <a:lumMod val="50000"/>
                  </a:schemeClr>
                </a:solidFill>
                <a:latin typeface="微软雅黑" panose="020B0503020204020204" pitchFamily="34" charset="-122"/>
                <a:ea typeface="微软雅黑" panose="020B0503020204020204" pitchFamily="34" charset="-122"/>
              </a:rPr>
              <a:t>Ubuntu16.04</a:t>
            </a:r>
            <a:endParaRPr lang="zh-CN" altLang="en-US" sz="1400" dirty="0">
              <a:solidFill>
                <a:schemeClr val="bg2">
                  <a:lumMod val="50000"/>
                </a:schemeClr>
              </a:solidFill>
              <a:latin typeface="微软雅黑" panose="020B0503020204020204" pitchFamily="34" charset="-122"/>
              <a:ea typeface="微软雅黑" panose="020B0503020204020204" pitchFamily="34" charset="-122"/>
            </a:endParaRPr>
          </a:p>
        </p:txBody>
      </p:sp>
      <p:sp>
        <p:nvSpPr>
          <p:cNvPr id="28" name="文本框 27"/>
          <p:cNvSpPr txBox="1"/>
          <p:nvPr/>
        </p:nvSpPr>
        <p:spPr>
          <a:xfrm>
            <a:off x="8821304" y="4644328"/>
            <a:ext cx="2138727" cy="738664"/>
          </a:xfrm>
          <a:prstGeom prst="rect">
            <a:avLst/>
          </a:prstGeom>
          <a:noFill/>
        </p:spPr>
        <p:txBody>
          <a:bodyPr wrap="none" rtlCol="0">
            <a:spAutoFit/>
          </a:bodyPr>
          <a:lstStyle/>
          <a:p>
            <a:r>
              <a:rPr lang="zh-CN" altLang="en-US" sz="1400" dirty="0" smtClean="0">
                <a:solidFill>
                  <a:schemeClr val="bg2">
                    <a:lumMod val="50000"/>
                  </a:schemeClr>
                </a:solidFill>
                <a:latin typeface="微软雅黑" panose="020B0503020204020204" pitchFamily="34" charset="-122"/>
                <a:ea typeface="微软雅黑" panose="020B0503020204020204" pitchFamily="34" charset="-122"/>
              </a:rPr>
              <a:t>后台架构为</a:t>
            </a:r>
            <a:endParaRPr lang="en-US" altLang="zh-CN" sz="1400" dirty="0" smtClean="0">
              <a:solidFill>
                <a:schemeClr val="bg2">
                  <a:lumMod val="50000"/>
                </a:schemeClr>
              </a:solidFill>
              <a:latin typeface="微软雅黑" panose="020B0503020204020204" pitchFamily="34" charset="-122"/>
              <a:ea typeface="微软雅黑" panose="020B0503020204020204" pitchFamily="34" charset="-122"/>
            </a:endParaRPr>
          </a:p>
          <a:p>
            <a:r>
              <a:rPr lang="en-US" altLang="zh-CN" sz="1400" dirty="0" smtClean="0">
                <a:solidFill>
                  <a:schemeClr val="bg2">
                    <a:lumMod val="50000"/>
                  </a:schemeClr>
                </a:solidFill>
                <a:latin typeface="微软雅黑" panose="020B0503020204020204" pitchFamily="34" charset="-122"/>
                <a:ea typeface="微软雅黑" panose="020B0503020204020204" pitchFamily="34" charset="-122"/>
              </a:rPr>
              <a:t>Node.js+</a:t>
            </a:r>
            <a:r>
              <a:rPr lang="en-US" altLang="zh-CN" sz="1400" dirty="0" smtClean="0">
                <a:solidFill>
                  <a:schemeClr val="bg2">
                    <a:lumMod val="50000"/>
                  </a:schemeClr>
                </a:solidFill>
                <a:latin typeface="微软雅黑" panose="020B0503020204020204" pitchFamily="34" charset="-122"/>
                <a:ea typeface="微软雅黑" panose="020B0503020204020204" pitchFamily="34" charset="-122"/>
              </a:rPr>
              <a:t>Express</a:t>
            </a:r>
            <a:r>
              <a:rPr lang="en-US" altLang="zh-CN" sz="1400" dirty="0" smtClean="0">
                <a:solidFill>
                  <a:schemeClr val="bg2">
                    <a:lumMod val="50000"/>
                  </a:schemeClr>
                </a:solidFill>
                <a:latin typeface="微软雅黑" panose="020B0503020204020204" pitchFamily="34" charset="-122"/>
                <a:ea typeface="微软雅黑" panose="020B0503020204020204" pitchFamily="34" charset="-122"/>
              </a:rPr>
              <a:t>.js</a:t>
            </a:r>
          </a:p>
          <a:p>
            <a:r>
              <a:rPr lang="zh-CN" altLang="en-US" sz="1400" dirty="0" smtClean="0">
                <a:solidFill>
                  <a:schemeClr val="bg2">
                    <a:lumMod val="50000"/>
                  </a:schemeClr>
                </a:solidFill>
                <a:latin typeface="微软雅黑" panose="020B0503020204020204" pitchFamily="34" charset="-122"/>
                <a:ea typeface="微软雅黑" panose="020B0503020204020204" pitchFamily="34" charset="-122"/>
              </a:rPr>
              <a:t>数据库环境：</a:t>
            </a:r>
            <a:r>
              <a:rPr lang="en-US" altLang="zh-CN" sz="1400" dirty="0" smtClean="0">
                <a:solidFill>
                  <a:schemeClr val="bg2">
                    <a:lumMod val="50000"/>
                  </a:schemeClr>
                </a:solidFill>
                <a:latin typeface="微软雅黑" panose="020B0503020204020204" pitchFamily="34" charset="-122"/>
                <a:ea typeface="微软雅黑" panose="020B0503020204020204" pitchFamily="34" charset="-122"/>
              </a:rPr>
              <a:t>MongoDB</a:t>
            </a:r>
            <a:endParaRPr lang="zh-CN" altLang="en-US" sz="1400" dirty="0">
              <a:solidFill>
                <a:schemeClr val="bg2">
                  <a:lumMod val="50000"/>
                </a:schemeClr>
              </a:solidFill>
              <a:latin typeface="微软雅黑" panose="020B0503020204020204" pitchFamily="34" charset="-122"/>
              <a:ea typeface="微软雅黑" panose="020B0503020204020204" pitchFamily="34" charset="-122"/>
            </a:endParaRPr>
          </a:p>
        </p:txBody>
      </p:sp>
      <p:sp>
        <p:nvSpPr>
          <p:cNvPr id="29" name="文本框 28"/>
          <p:cNvSpPr txBox="1"/>
          <p:nvPr/>
        </p:nvSpPr>
        <p:spPr>
          <a:xfrm>
            <a:off x="630521" y="2840671"/>
            <a:ext cx="1800493" cy="523220"/>
          </a:xfrm>
          <a:prstGeom prst="rect">
            <a:avLst/>
          </a:prstGeom>
          <a:noFill/>
        </p:spPr>
        <p:txBody>
          <a:bodyPr wrap="none" rtlCol="0">
            <a:spAutoFit/>
          </a:bodyPr>
          <a:lstStyle/>
          <a:p>
            <a:r>
              <a:rPr lang="zh-CN" altLang="en-US" sz="1400" dirty="0" smtClean="0">
                <a:solidFill>
                  <a:schemeClr val="bg2">
                    <a:lumMod val="50000"/>
                  </a:schemeClr>
                </a:solidFill>
                <a:latin typeface="微软雅黑" panose="020B0503020204020204" pitchFamily="34" charset="-122"/>
                <a:ea typeface="微软雅黑" panose="020B0503020204020204" pitchFamily="34" charset="-122"/>
              </a:rPr>
              <a:t>首先通过需求分析来</a:t>
            </a:r>
            <a:endParaRPr lang="en-US" altLang="zh-CN" sz="1400" dirty="0" smtClean="0">
              <a:solidFill>
                <a:schemeClr val="bg2">
                  <a:lumMod val="50000"/>
                </a:schemeClr>
              </a:solidFill>
              <a:latin typeface="微软雅黑" panose="020B0503020204020204" pitchFamily="34" charset="-122"/>
              <a:ea typeface="微软雅黑" panose="020B0503020204020204" pitchFamily="34" charset="-122"/>
            </a:endParaRPr>
          </a:p>
          <a:p>
            <a:r>
              <a:rPr lang="zh-CN" altLang="en-US" sz="1400" dirty="0" smtClean="0">
                <a:solidFill>
                  <a:schemeClr val="bg2">
                    <a:lumMod val="50000"/>
                  </a:schemeClr>
                </a:solidFill>
                <a:latin typeface="微软雅黑" panose="020B0503020204020204" pitchFamily="34" charset="-122"/>
                <a:ea typeface="微软雅黑" panose="020B0503020204020204" pitchFamily="34" charset="-122"/>
              </a:rPr>
              <a:t>确定内容，进行架构</a:t>
            </a:r>
            <a:endParaRPr lang="en-US" altLang="zh-CN" sz="1400" dirty="0" smtClean="0">
              <a:solidFill>
                <a:schemeClr val="bg2">
                  <a:lumMod val="50000"/>
                </a:schemeClr>
              </a:solidFill>
              <a:latin typeface="微软雅黑" panose="020B0503020204020204" pitchFamily="34" charset="-122"/>
              <a:ea typeface="微软雅黑" panose="020B0503020204020204" pitchFamily="34" charset="-122"/>
            </a:endParaRPr>
          </a:p>
        </p:txBody>
      </p:sp>
      <p:sp>
        <p:nvSpPr>
          <p:cNvPr id="30" name="文本框 29"/>
          <p:cNvSpPr txBox="1"/>
          <p:nvPr/>
        </p:nvSpPr>
        <p:spPr>
          <a:xfrm>
            <a:off x="527030" y="4062148"/>
            <a:ext cx="2007473" cy="738664"/>
          </a:xfrm>
          <a:prstGeom prst="rect">
            <a:avLst/>
          </a:prstGeom>
          <a:noFill/>
        </p:spPr>
        <p:txBody>
          <a:bodyPr wrap="none" rtlCol="0">
            <a:spAutoFit/>
          </a:bodyPr>
          <a:lstStyle/>
          <a:p>
            <a:r>
              <a:rPr lang="zh-CN" altLang="en-US" sz="1400" dirty="0" smtClean="0">
                <a:solidFill>
                  <a:schemeClr val="bg2">
                    <a:lumMod val="50000"/>
                  </a:schemeClr>
                </a:solidFill>
                <a:latin typeface="微软雅黑" panose="020B0503020204020204" pitchFamily="34" charset="-122"/>
                <a:ea typeface="微软雅黑" panose="020B0503020204020204" pitchFamily="34" charset="-122"/>
              </a:rPr>
              <a:t>前端架构</a:t>
            </a:r>
            <a:r>
              <a:rPr lang="zh-CN" altLang="en-US" sz="1400" dirty="0" smtClean="0">
                <a:solidFill>
                  <a:schemeClr val="bg2">
                    <a:lumMod val="50000"/>
                  </a:schemeClr>
                </a:solidFill>
                <a:latin typeface="微软雅黑" panose="020B0503020204020204" pitchFamily="34" charset="-122"/>
                <a:ea typeface="微软雅黑" panose="020B0503020204020204" pitchFamily="34" charset="-122"/>
              </a:rPr>
              <a:t>为</a:t>
            </a:r>
            <a:r>
              <a:rPr lang="en-US" altLang="zh-CN" sz="1400" dirty="0" smtClean="0">
                <a:solidFill>
                  <a:schemeClr val="bg2">
                    <a:lumMod val="50000"/>
                  </a:schemeClr>
                </a:solidFill>
                <a:latin typeface="微软雅黑" panose="020B0503020204020204" pitchFamily="34" charset="-122"/>
                <a:ea typeface="微软雅黑" panose="020B0503020204020204" pitchFamily="34" charset="-122"/>
              </a:rPr>
              <a:t>HTML5+</a:t>
            </a:r>
          </a:p>
          <a:p>
            <a:r>
              <a:rPr lang="en-US" altLang="zh-CN" sz="1400" dirty="0" smtClean="0">
                <a:solidFill>
                  <a:schemeClr val="bg2">
                    <a:lumMod val="50000"/>
                  </a:schemeClr>
                </a:solidFill>
                <a:latin typeface="微软雅黑" panose="020B0503020204020204" pitchFamily="34" charset="-122"/>
                <a:ea typeface="微软雅黑" panose="020B0503020204020204" pitchFamily="34" charset="-122"/>
              </a:rPr>
              <a:t>CSS3+Jquery+EJS+</a:t>
            </a:r>
            <a:endParaRPr lang="en-US" altLang="zh-CN" sz="1400" dirty="0">
              <a:solidFill>
                <a:schemeClr val="bg2">
                  <a:lumMod val="50000"/>
                </a:schemeClr>
              </a:solidFill>
              <a:latin typeface="微软雅黑" panose="020B0503020204020204" pitchFamily="34" charset="-122"/>
              <a:ea typeface="微软雅黑" panose="020B0503020204020204" pitchFamily="34" charset="-122"/>
            </a:endParaRPr>
          </a:p>
          <a:p>
            <a:r>
              <a:rPr lang="en-US" altLang="zh-CN" sz="1400" dirty="0" err="1" smtClean="0">
                <a:solidFill>
                  <a:schemeClr val="bg2">
                    <a:lumMod val="50000"/>
                  </a:schemeClr>
                </a:solidFill>
                <a:latin typeface="微软雅黑" panose="020B0503020204020204" pitchFamily="34" charset="-122"/>
                <a:ea typeface="微软雅黑" panose="020B0503020204020204" pitchFamily="34" charset="-122"/>
              </a:rPr>
              <a:t>AngularJs+BootStrap</a:t>
            </a:r>
            <a:endParaRPr lang="en-US" altLang="zh-CN" sz="1400" dirty="0" smtClean="0">
              <a:solidFill>
                <a:schemeClr val="bg2">
                  <a:lumMod val="5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406524333"/>
      </p:ext>
    </p:extLst>
  </p:cSld>
  <p:clrMapOvr>
    <a:masterClrMapping/>
  </p:clrMapOvr>
  <p:transition spd="slow" advClick="0" advTm="6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p:cTn id="7" dur="1250" fill="hold"/>
                                        <p:tgtEl>
                                          <p:spTgt spid="18"/>
                                        </p:tgtEl>
                                        <p:attrNameLst>
                                          <p:attrName>ppt_w</p:attrName>
                                        </p:attrNameLst>
                                      </p:cBhvr>
                                      <p:tavLst>
                                        <p:tav tm="0">
                                          <p:val>
                                            <p:strVal val="#ppt_w+.3"/>
                                          </p:val>
                                        </p:tav>
                                        <p:tav tm="100000">
                                          <p:val>
                                            <p:strVal val="#ppt_w"/>
                                          </p:val>
                                        </p:tav>
                                      </p:tavLst>
                                    </p:anim>
                                    <p:anim calcmode="lin" valueType="num">
                                      <p:cBhvr>
                                        <p:cTn id="8" dur="1250" fill="hold"/>
                                        <p:tgtEl>
                                          <p:spTgt spid="18"/>
                                        </p:tgtEl>
                                        <p:attrNameLst>
                                          <p:attrName>ppt_h</p:attrName>
                                        </p:attrNameLst>
                                      </p:cBhvr>
                                      <p:tavLst>
                                        <p:tav tm="0">
                                          <p:val>
                                            <p:strVal val="#ppt_h"/>
                                          </p:val>
                                        </p:tav>
                                        <p:tav tm="100000">
                                          <p:val>
                                            <p:strVal val="#ppt_h"/>
                                          </p:val>
                                        </p:tav>
                                      </p:tavLst>
                                    </p:anim>
                                    <p:animEffect transition="in" filter="fade">
                                      <p:cBhvr>
                                        <p:cTn id="9" dur="1250"/>
                                        <p:tgtEl>
                                          <p:spTgt spid="18"/>
                                        </p:tgtEl>
                                      </p:cBhvr>
                                    </p:animEffect>
                                  </p:childTnLst>
                                </p:cTn>
                              </p:par>
                            </p:childTnLst>
                          </p:cTn>
                        </p:par>
                        <p:par>
                          <p:cTn id="10" fill="hold">
                            <p:stCondLst>
                              <p:cond delay="1250"/>
                            </p:stCondLst>
                            <p:childTnLst>
                              <p:par>
                                <p:cTn id="11" presetID="10" presetClass="entr" presetSubtype="0" fill="hold" grpId="0" nodeType="after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childTnLst>
                          </p:cTn>
                        </p:par>
                        <p:par>
                          <p:cTn id="14" fill="hold">
                            <p:stCondLst>
                              <p:cond delay="1750"/>
                            </p:stCondLst>
                            <p:childTnLst>
                              <p:par>
                                <p:cTn id="15" presetID="45" presetClass="entr" presetSubtype="0" fill="hold" nodeType="afterEffect">
                                  <p:stCondLst>
                                    <p:cond delay="0"/>
                                  </p:stCondLst>
                                  <p:childTnLst>
                                    <p:set>
                                      <p:cBhvr>
                                        <p:cTn id="16" dur="1" fill="hold">
                                          <p:stCondLst>
                                            <p:cond delay="0"/>
                                          </p:stCondLst>
                                        </p:cTn>
                                        <p:tgtEl>
                                          <p:spTgt spid="48"/>
                                        </p:tgtEl>
                                        <p:attrNameLst>
                                          <p:attrName>style.visibility</p:attrName>
                                        </p:attrNameLst>
                                      </p:cBhvr>
                                      <p:to>
                                        <p:strVal val="visible"/>
                                      </p:to>
                                    </p:set>
                                    <p:animEffect transition="in" filter="fade">
                                      <p:cBhvr>
                                        <p:cTn id="17" dur="2000"/>
                                        <p:tgtEl>
                                          <p:spTgt spid="48"/>
                                        </p:tgtEl>
                                      </p:cBhvr>
                                    </p:animEffect>
                                    <p:anim calcmode="lin" valueType="num">
                                      <p:cBhvr>
                                        <p:cTn id="18" dur="2000" fill="hold"/>
                                        <p:tgtEl>
                                          <p:spTgt spid="48"/>
                                        </p:tgtEl>
                                        <p:attrNameLst>
                                          <p:attrName>ppt_w</p:attrName>
                                        </p:attrNameLst>
                                      </p:cBhvr>
                                      <p:tavLst>
                                        <p:tav tm="0" fmla="#ppt_w*sin(2.5*pi*$)">
                                          <p:val>
                                            <p:fltVal val="0"/>
                                          </p:val>
                                        </p:tav>
                                        <p:tav tm="100000">
                                          <p:val>
                                            <p:fltVal val="1"/>
                                          </p:val>
                                        </p:tav>
                                      </p:tavLst>
                                    </p:anim>
                                    <p:anim calcmode="lin" valueType="num">
                                      <p:cBhvr>
                                        <p:cTn id="19" dur="2000" fill="hold"/>
                                        <p:tgtEl>
                                          <p:spTgt spid="48"/>
                                        </p:tgtEl>
                                        <p:attrNameLst>
                                          <p:attrName>ppt_h</p:attrName>
                                        </p:attrNameLst>
                                      </p:cBhvr>
                                      <p:tavLst>
                                        <p:tav tm="0">
                                          <p:val>
                                            <p:strVal val="#ppt_h"/>
                                          </p:val>
                                        </p:tav>
                                        <p:tav tm="100000">
                                          <p:val>
                                            <p:strVal val="#ppt_h"/>
                                          </p:val>
                                        </p:tav>
                                      </p:tavLst>
                                    </p:anim>
                                  </p:childTnLst>
                                </p:cTn>
                              </p:par>
                            </p:childTnLst>
                          </p:cTn>
                        </p:par>
                        <p:par>
                          <p:cTn id="20" fill="hold">
                            <p:stCondLst>
                              <p:cond delay="3750"/>
                            </p:stCondLst>
                            <p:childTnLst>
                              <p:par>
                                <p:cTn id="21" presetID="17" presetClass="entr" presetSubtype="2" fill="hold" nodeType="afterEffect">
                                  <p:stCondLst>
                                    <p:cond delay="750"/>
                                  </p:stCondLst>
                                  <p:childTnLst>
                                    <p:set>
                                      <p:cBhvr>
                                        <p:cTn id="22" dur="1" fill="hold">
                                          <p:stCondLst>
                                            <p:cond delay="0"/>
                                          </p:stCondLst>
                                        </p:cTn>
                                        <p:tgtEl>
                                          <p:spTgt spid="66"/>
                                        </p:tgtEl>
                                        <p:attrNameLst>
                                          <p:attrName>style.visibility</p:attrName>
                                        </p:attrNameLst>
                                      </p:cBhvr>
                                      <p:to>
                                        <p:strVal val="visible"/>
                                      </p:to>
                                    </p:set>
                                    <p:anim calcmode="lin" valueType="num">
                                      <p:cBhvr>
                                        <p:cTn id="23" dur="1000" fill="hold"/>
                                        <p:tgtEl>
                                          <p:spTgt spid="66"/>
                                        </p:tgtEl>
                                        <p:attrNameLst>
                                          <p:attrName>ppt_x</p:attrName>
                                        </p:attrNameLst>
                                      </p:cBhvr>
                                      <p:tavLst>
                                        <p:tav tm="0">
                                          <p:val>
                                            <p:strVal val="#ppt_x+#ppt_w/2"/>
                                          </p:val>
                                        </p:tav>
                                        <p:tav tm="100000">
                                          <p:val>
                                            <p:strVal val="#ppt_x"/>
                                          </p:val>
                                        </p:tav>
                                      </p:tavLst>
                                    </p:anim>
                                    <p:anim calcmode="lin" valueType="num">
                                      <p:cBhvr>
                                        <p:cTn id="24" dur="1000" fill="hold"/>
                                        <p:tgtEl>
                                          <p:spTgt spid="66"/>
                                        </p:tgtEl>
                                        <p:attrNameLst>
                                          <p:attrName>ppt_y</p:attrName>
                                        </p:attrNameLst>
                                      </p:cBhvr>
                                      <p:tavLst>
                                        <p:tav tm="0">
                                          <p:val>
                                            <p:strVal val="#ppt_y"/>
                                          </p:val>
                                        </p:tav>
                                        <p:tav tm="100000">
                                          <p:val>
                                            <p:strVal val="#ppt_y"/>
                                          </p:val>
                                        </p:tav>
                                      </p:tavLst>
                                    </p:anim>
                                    <p:anim calcmode="lin" valueType="num">
                                      <p:cBhvr>
                                        <p:cTn id="25" dur="1000" fill="hold"/>
                                        <p:tgtEl>
                                          <p:spTgt spid="66"/>
                                        </p:tgtEl>
                                        <p:attrNameLst>
                                          <p:attrName>ppt_w</p:attrName>
                                        </p:attrNameLst>
                                      </p:cBhvr>
                                      <p:tavLst>
                                        <p:tav tm="0">
                                          <p:val>
                                            <p:fltVal val="0"/>
                                          </p:val>
                                        </p:tav>
                                        <p:tav tm="100000">
                                          <p:val>
                                            <p:strVal val="#ppt_w"/>
                                          </p:val>
                                        </p:tav>
                                      </p:tavLst>
                                    </p:anim>
                                    <p:anim calcmode="lin" valueType="num">
                                      <p:cBhvr>
                                        <p:cTn id="26" dur="1000" fill="hold"/>
                                        <p:tgtEl>
                                          <p:spTgt spid="66"/>
                                        </p:tgtEl>
                                        <p:attrNameLst>
                                          <p:attrName>ppt_h</p:attrName>
                                        </p:attrNameLst>
                                      </p:cBhvr>
                                      <p:tavLst>
                                        <p:tav tm="0">
                                          <p:val>
                                            <p:strVal val="#ppt_h"/>
                                          </p:val>
                                        </p:tav>
                                        <p:tav tm="100000">
                                          <p:val>
                                            <p:strVal val="#ppt_h"/>
                                          </p:val>
                                        </p:tav>
                                      </p:tavLst>
                                    </p:anim>
                                  </p:childTnLst>
                                </p:cTn>
                              </p:par>
                            </p:childTnLst>
                          </p:cTn>
                        </p:par>
                        <p:par>
                          <p:cTn id="27" fill="hold">
                            <p:stCondLst>
                              <p:cond delay="5500"/>
                            </p:stCondLst>
                            <p:childTnLst>
                              <p:par>
                                <p:cTn id="28" presetID="4" presetClass="entr" presetSubtype="16" fill="hold" grpId="0" nodeType="afterEffect">
                                  <p:stCondLst>
                                    <p:cond delay="0"/>
                                  </p:stCondLst>
                                  <p:childTnLst>
                                    <p:set>
                                      <p:cBhvr>
                                        <p:cTn id="29" dur="1" fill="hold">
                                          <p:stCondLst>
                                            <p:cond delay="0"/>
                                          </p:stCondLst>
                                        </p:cTn>
                                        <p:tgtEl>
                                          <p:spTgt spid="29"/>
                                        </p:tgtEl>
                                        <p:attrNameLst>
                                          <p:attrName>style.visibility</p:attrName>
                                        </p:attrNameLst>
                                      </p:cBhvr>
                                      <p:to>
                                        <p:strVal val="visible"/>
                                      </p:to>
                                    </p:set>
                                    <p:animEffect transition="in" filter="box(in)">
                                      <p:cBhvr>
                                        <p:cTn id="30" dur="2000"/>
                                        <p:tgtEl>
                                          <p:spTgt spid="29"/>
                                        </p:tgtEl>
                                      </p:cBhvr>
                                    </p:animEffect>
                                  </p:childTnLst>
                                </p:cTn>
                              </p:par>
                            </p:childTnLst>
                          </p:cTn>
                        </p:par>
                        <p:par>
                          <p:cTn id="31" fill="hold">
                            <p:stCondLst>
                              <p:cond delay="7500"/>
                            </p:stCondLst>
                            <p:childTnLst>
                              <p:par>
                                <p:cTn id="32" presetID="17" presetClass="entr" presetSubtype="8" fill="hold" nodeType="afterEffect">
                                  <p:stCondLst>
                                    <p:cond delay="0"/>
                                  </p:stCondLst>
                                  <p:childTnLst>
                                    <p:set>
                                      <p:cBhvr>
                                        <p:cTn id="33" dur="1" fill="hold">
                                          <p:stCondLst>
                                            <p:cond delay="0"/>
                                          </p:stCondLst>
                                        </p:cTn>
                                        <p:tgtEl>
                                          <p:spTgt spid="17"/>
                                        </p:tgtEl>
                                        <p:attrNameLst>
                                          <p:attrName>style.visibility</p:attrName>
                                        </p:attrNameLst>
                                      </p:cBhvr>
                                      <p:to>
                                        <p:strVal val="visible"/>
                                      </p:to>
                                    </p:set>
                                    <p:anim calcmode="lin" valueType="num">
                                      <p:cBhvr>
                                        <p:cTn id="34" dur="1000" fill="hold"/>
                                        <p:tgtEl>
                                          <p:spTgt spid="17"/>
                                        </p:tgtEl>
                                        <p:attrNameLst>
                                          <p:attrName>ppt_x</p:attrName>
                                        </p:attrNameLst>
                                      </p:cBhvr>
                                      <p:tavLst>
                                        <p:tav tm="0">
                                          <p:val>
                                            <p:strVal val="#ppt_x-#ppt_w/2"/>
                                          </p:val>
                                        </p:tav>
                                        <p:tav tm="100000">
                                          <p:val>
                                            <p:strVal val="#ppt_x"/>
                                          </p:val>
                                        </p:tav>
                                      </p:tavLst>
                                    </p:anim>
                                    <p:anim calcmode="lin" valueType="num">
                                      <p:cBhvr>
                                        <p:cTn id="35" dur="1000" fill="hold"/>
                                        <p:tgtEl>
                                          <p:spTgt spid="17"/>
                                        </p:tgtEl>
                                        <p:attrNameLst>
                                          <p:attrName>ppt_y</p:attrName>
                                        </p:attrNameLst>
                                      </p:cBhvr>
                                      <p:tavLst>
                                        <p:tav tm="0">
                                          <p:val>
                                            <p:strVal val="#ppt_y"/>
                                          </p:val>
                                        </p:tav>
                                        <p:tav tm="100000">
                                          <p:val>
                                            <p:strVal val="#ppt_y"/>
                                          </p:val>
                                        </p:tav>
                                      </p:tavLst>
                                    </p:anim>
                                    <p:anim calcmode="lin" valueType="num">
                                      <p:cBhvr>
                                        <p:cTn id="36" dur="1000" fill="hold"/>
                                        <p:tgtEl>
                                          <p:spTgt spid="17"/>
                                        </p:tgtEl>
                                        <p:attrNameLst>
                                          <p:attrName>ppt_w</p:attrName>
                                        </p:attrNameLst>
                                      </p:cBhvr>
                                      <p:tavLst>
                                        <p:tav tm="0">
                                          <p:val>
                                            <p:fltVal val="0"/>
                                          </p:val>
                                        </p:tav>
                                        <p:tav tm="100000">
                                          <p:val>
                                            <p:strVal val="#ppt_w"/>
                                          </p:val>
                                        </p:tav>
                                      </p:tavLst>
                                    </p:anim>
                                    <p:anim calcmode="lin" valueType="num">
                                      <p:cBhvr>
                                        <p:cTn id="37" dur="1000" fill="hold"/>
                                        <p:tgtEl>
                                          <p:spTgt spid="17"/>
                                        </p:tgtEl>
                                        <p:attrNameLst>
                                          <p:attrName>ppt_h</p:attrName>
                                        </p:attrNameLst>
                                      </p:cBhvr>
                                      <p:tavLst>
                                        <p:tav tm="0">
                                          <p:val>
                                            <p:strVal val="#ppt_h"/>
                                          </p:val>
                                        </p:tav>
                                        <p:tav tm="100000">
                                          <p:val>
                                            <p:strVal val="#ppt_h"/>
                                          </p:val>
                                        </p:tav>
                                      </p:tavLst>
                                    </p:anim>
                                  </p:childTnLst>
                                </p:cTn>
                              </p:par>
                            </p:childTnLst>
                          </p:cTn>
                        </p:par>
                        <p:par>
                          <p:cTn id="38" fill="hold">
                            <p:stCondLst>
                              <p:cond delay="8500"/>
                            </p:stCondLst>
                            <p:childTnLst>
                              <p:par>
                                <p:cTn id="39" presetID="4" presetClass="entr" presetSubtype="16" fill="hold" grpId="0" nodeType="afterEffect">
                                  <p:stCondLst>
                                    <p:cond delay="0"/>
                                  </p:stCondLst>
                                  <p:childTnLst>
                                    <p:set>
                                      <p:cBhvr>
                                        <p:cTn id="40" dur="1" fill="hold">
                                          <p:stCondLst>
                                            <p:cond delay="0"/>
                                          </p:stCondLst>
                                        </p:cTn>
                                        <p:tgtEl>
                                          <p:spTgt spid="9"/>
                                        </p:tgtEl>
                                        <p:attrNameLst>
                                          <p:attrName>style.visibility</p:attrName>
                                        </p:attrNameLst>
                                      </p:cBhvr>
                                      <p:to>
                                        <p:strVal val="visible"/>
                                      </p:to>
                                    </p:set>
                                    <p:animEffect transition="in" filter="box(in)">
                                      <p:cBhvr>
                                        <p:cTn id="41" dur="2000"/>
                                        <p:tgtEl>
                                          <p:spTgt spid="9"/>
                                        </p:tgtEl>
                                      </p:cBhvr>
                                    </p:animEffect>
                                  </p:childTnLst>
                                </p:cTn>
                              </p:par>
                            </p:childTnLst>
                          </p:cTn>
                        </p:par>
                        <p:par>
                          <p:cTn id="42" fill="hold">
                            <p:stCondLst>
                              <p:cond delay="10500"/>
                            </p:stCondLst>
                            <p:childTnLst>
                              <p:par>
                                <p:cTn id="43" presetID="17" presetClass="entr" presetSubtype="2" fill="hold" nodeType="afterEffect">
                                  <p:stCondLst>
                                    <p:cond delay="0"/>
                                  </p:stCondLst>
                                  <p:childTnLst>
                                    <p:set>
                                      <p:cBhvr>
                                        <p:cTn id="44" dur="1" fill="hold">
                                          <p:stCondLst>
                                            <p:cond delay="0"/>
                                          </p:stCondLst>
                                        </p:cTn>
                                        <p:tgtEl>
                                          <p:spTgt spid="69"/>
                                        </p:tgtEl>
                                        <p:attrNameLst>
                                          <p:attrName>style.visibility</p:attrName>
                                        </p:attrNameLst>
                                      </p:cBhvr>
                                      <p:to>
                                        <p:strVal val="visible"/>
                                      </p:to>
                                    </p:set>
                                    <p:anim calcmode="lin" valueType="num">
                                      <p:cBhvr>
                                        <p:cTn id="45" dur="1000" fill="hold"/>
                                        <p:tgtEl>
                                          <p:spTgt spid="69"/>
                                        </p:tgtEl>
                                        <p:attrNameLst>
                                          <p:attrName>ppt_x</p:attrName>
                                        </p:attrNameLst>
                                      </p:cBhvr>
                                      <p:tavLst>
                                        <p:tav tm="0">
                                          <p:val>
                                            <p:strVal val="#ppt_x+#ppt_w/2"/>
                                          </p:val>
                                        </p:tav>
                                        <p:tav tm="100000">
                                          <p:val>
                                            <p:strVal val="#ppt_x"/>
                                          </p:val>
                                        </p:tav>
                                      </p:tavLst>
                                    </p:anim>
                                    <p:anim calcmode="lin" valueType="num">
                                      <p:cBhvr>
                                        <p:cTn id="46" dur="1000" fill="hold"/>
                                        <p:tgtEl>
                                          <p:spTgt spid="69"/>
                                        </p:tgtEl>
                                        <p:attrNameLst>
                                          <p:attrName>ppt_y</p:attrName>
                                        </p:attrNameLst>
                                      </p:cBhvr>
                                      <p:tavLst>
                                        <p:tav tm="0">
                                          <p:val>
                                            <p:strVal val="#ppt_y"/>
                                          </p:val>
                                        </p:tav>
                                        <p:tav tm="100000">
                                          <p:val>
                                            <p:strVal val="#ppt_y"/>
                                          </p:val>
                                        </p:tav>
                                      </p:tavLst>
                                    </p:anim>
                                    <p:anim calcmode="lin" valueType="num">
                                      <p:cBhvr>
                                        <p:cTn id="47" dur="1000" fill="hold"/>
                                        <p:tgtEl>
                                          <p:spTgt spid="69"/>
                                        </p:tgtEl>
                                        <p:attrNameLst>
                                          <p:attrName>ppt_w</p:attrName>
                                        </p:attrNameLst>
                                      </p:cBhvr>
                                      <p:tavLst>
                                        <p:tav tm="0">
                                          <p:val>
                                            <p:fltVal val="0"/>
                                          </p:val>
                                        </p:tav>
                                        <p:tav tm="100000">
                                          <p:val>
                                            <p:strVal val="#ppt_w"/>
                                          </p:val>
                                        </p:tav>
                                      </p:tavLst>
                                    </p:anim>
                                    <p:anim calcmode="lin" valueType="num">
                                      <p:cBhvr>
                                        <p:cTn id="48" dur="1000" fill="hold"/>
                                        <p:tgtEl>
                                          <p:spTgt spid="69"/>
                                        </p:tgtEl>
                                        <p:attrNameLst>
                                          <p:attrName>ppt_h</p:attrName>
                                        </p:attrNameLst>
                                      </p:cBhvr>
                                      <p:tavLst>
                                        <p:tav tm="0">
                                          <p:val>
                                            <p:strVal val="#ppt_h"/>
                                          </p:val>
                                        </p:tav>
                                        <p:tav tm="100000">
                                          <p:val>
                                            <p:strVal val="#ppt_h"/>
                                          </p:val>
                                        </p:tav>
                                      </p:tavLst>
                                    </p:anim>
                                  </p:childTnLst>
                                </p:cTn>
                              </p:par>
                            </p:childTnLst>
                          </p:cTn>
                        </p:par>
                        <p:par>
                          <p:cTn id="49" fill="hold">
                            <p:stCondLst>
                              <p:cond delay="11500"/>
                            </p:stCondLst>
                            <p:childTnLst>
                              <p:par>
                                <p:cTn id="50" presetID="4" presetClass="entr" presetSubtype="16" fill="hold" grpId="0" nodeType="afterEffect">
                                  <p:stCondLst>
                                    <p:cond delay="0"/>
                                  </p:stCondLst>
                                  <p:childTnLst>
                                    <p:set>
                                      <p:cBhvr>
                                        <p:cTn id="51" dur="1" fill="hold">
                                          <p:stCondLst>
                                            <p:cond delay="0"/>
                                          </p:stCondLst>
                                        </p:cTn>
                                        <p:tgtEl>
                                          <p:spTgt spid="30"/>
                                        </p:tgtEl>
                                        <p:attrNameLst>
                                          <p:attrName>style.visibility</p:attrName>
                                        </p:attrNameLst>
                                      </p:cBhvr>
                                      <p:to>
                                        <p:strVal val="visible"/>
                                      </p:to>
                                    </p:set>
                                    <p:animEffect transition="in" filter="box(in)">
                                      <p:cBhvr>
                                        <p:cTn id="52" dur="2000"/>
                                        <p:tgtEl>
                                          <p:spTgt spid="30"/>
                                        </p:tgtEl>
                                      </p:cBhvr>
                                    </p:animEffect>
                                  </p:childTnLst>
                                </p:cTn>
                              </p:par>
                            </p:childTnLst>
                          </p:cTn>
                        </p:par>
                        <p:par>
                          <p:cTn id="53" fill="hold">
                            <p:stCondLst>
                              <p:cond delay="13500"/>
                            </p:stCondLst>
                            <p:childTnLst>
                              <p:par>
                                <p:cTn id="54" presetID="17" presetClass="entr" presetSubtype="8" fill="hold" nodeType="afterEffect">
                                  <p:stCondLst>
                                    <p:cond delay="0"/>
                                  </p:stCondLst>
                                  <p:childTnLst>
                                    <p:set>
                                      <p:cBhvr>
                                        <p:cTn id="55" dur="1" fill="hold">
                                          <p:stCondLst>
                                            <p:cond delay="0"/>
                                          </p:stCondLst>
                                        </p:cTn>
                                        <p:tgtEl>
                                          <p:spTgt spid="53"/>
                                        </p:tgtEl>
                                        <p:attrNameLst>
                                          <p:attrName>style.visibility</p:attrName>
                                        </p:attrNameLst>
                                      </p:cBhvr>
                                      <p:to>
                                        <p:strVal val="visible"/>
                                      </p:to>
                                    </p:set>
                                    <p:anim calcmode="lin" valueType="num">
                                      <p:cBhvr>
                                        <p:cTn id="56" dur="1000" fill="hold"/>
                                        <p:tgtEl>
                                          <p:spTgt spid="53"/>
                                        </p:tgtEl>
                                        <p:attrNameLst>
                                          <p:attrName>ppt_x</p:attrName>
                                        </p:attrNameLst>
                                      </p:cBhvr>
                                      <p:tavLst>
                                        <p:tav tm="0">
                                          <p:val>
                                            <p:strVal val="#ppt_x-#ppt_w/2"/>
                                          </p:val>
                                        </p:tav>
                                        <p:tav tm="100000">
                                          <p:val>
                                            <p:strVal val="#ppt_x"/>
                                          </p:val>
                                        </p:tav>
                                      </p:tavLst>
                                    </p:anim>
                                    <p:anim calcmode="lin" valueType="num">
                                      <p:cBhvr>
                                        <p:cTn id="57" dur="1000" fill="hold"/>
                                        <p:tgtEl>
                                          <p:spTgt spid="53"/>
                                        </p:tgtEl>
                                        <p:attrNameLst>
                                          <p:attrName>ppt_y</p:attrName>
                                        </p:attrNameLst>
                                      </p:cBhvr>
                                      <p:tavLst>
                                        <p:tav tm="0">
                                          <p:val>
                                            <p:strVal val="#ppt_y"/>
                                          </p:val>
                                        </p:tav>
                                        <p:tav tm="100000">
                                          <p:val>
                                            <p:strVal val="#ppt_y"/>
                                          </p:val>
                                        </p:tav>
                                      </p:tavLst>
                                    </p:anim>
                                    <p:anim calcmode="lin" valueType="num">
                                      <p:cBhvr>
                                        <p:cTn id="58" dur="1000" fill="hold"/>
                                        <p:tgtEl>
                                          <p:spTgt spid="53"/>
                                        </p:tgtEl>
                                        <p:attrNameLst>
                                          <p:attrName>ppt_w</p:attrName>
                                        </p:attrNameLst>
                                      </p:cBhvr>
                                      <p:tavLst>
                                        <p:tav tm="0">
                                          <p:val>
                                            <p:fltVal val="0"/>
                                          </p:val>
                                        </p:tav>
                                        <p:tav tm="100000">
                                          <p:val>
                                            <p:strVal val="#ppt_w"/>
                                          </p:val>
                                        </p:tav>
                                      </p:tavLst>
                                    </p:anim>
                                    <p:anim calcmode="lin" valueType="num">
                                      <p:cBhvr>
                                        <p:cTn id="59" dur="1000" fill="hold"/>
                                        <p:tgtEl>
                                          <p:spTgt spid="53"/>
                                        </p:tgtEl>
                                        <p:attrNameLst>
                                          <p:attrName>ppt_h</p:attrName>
                                        </p:attrNameLst>
                                      </p:cBhvr>
                                      <p:tavLst>
                                        <p:tav tm="0">
                                          <p:val>
                                            <p:strVal val="#ppt_h"/>
                                          </p:val>
                                        </p:tav>
                                        <p:tav tm="100000">
                                          <p:val>
                                            <p:strVal val="#ppt_h"/>
                                          </p:val>
                                        </p:tav>
                                      </p:tavLst>
                                    </p:anim>
                                  </p:childTnLst>
                                </p:cTn>
                              </p:par>
                            </p:childTnLst>
                          </p:cTn>
                        </p:par>
                        <p:par>
                          <p:cTn id="60" fill="hold">
                            <p:stCondLst>
                              <p:cond delay="14500"/>
                            </p:stCondLst>
                            <p:childTnLst>
                              <p:par>
                                <p:cTn id="61" presetID="4" presetClass="entr" presetSubtype="16" fill="hold" grpId="0" nodeType="afterEffect">
                                  <p:stCondLst>
                                    <p:cond delay="0"/>
                                  </p:stCondLst>
                                  <p:childTnLst>
                                    <p:set>
                                      <p:cBhvr>
                                        <p:cTn id="62" dur="1" fill="hold">
                                          <p:stCondLst>
                                            <p:cond delay="0"/>
                                          </p:stCondLst>
                                        </p:cTn>
                                        <p:tgtEl>
                                          <p:spTgt spid="28"/>
                                        </p:tgtEl>
                                        <p:attrNameLst>
                                          <p:attrName>style.visibility</p:attrName>
                                        </p:attrNameLst>
                                      </p:cBhvr>
                                      <p:to>
                                        <p:strVal val="visible"/>
                                      </p:to>
                                    </p:set>
                                    <p:animEffect transition="in" filter="box(in)">
                                      <p:cBhvr>
                                        <p:cTn id="63" dur="20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9" grpId="0"/>
      <p:bldP spid="28" grpId="0"/>
      <p:bldP spid="29" grpId="0"/>
      <p:bldP spid="3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2339067" y="457843"/>
            <a:ext cx="7116682" cy="166589"/>
            <a:chOff x="2339067" y="457843"/>
            <a:chExt cx="7116682" cy="166589"/>
          </a:xfrm>
        </p:grpSpPr>
        <p:grpSp>
          <p:nvGrpSpPr>
            <p:cNvPr id="10" name="组合 9"/>
            <p:cNvGrpSpPr/>
            <p:nvPr/>
          </p:nvGrpSpPr>
          <p:grpSpPr>
            <a:xfrm>
              <a:off x="2339067" y="457843"/>
              <a:ext cx="1828586" cy="136906"/>
              <a:chOff x="2989063" y="523944"/>
              <a:chExt cx="1828586" cy="136906"/>
            </a:xfrm>
          </p:grpSpPr>
          <p:sp>
            <p:nvSpPr>
              <p:cNvPr id="5" name="椭圆 4"/>
              <p:cNvSpPr/>
              <p:nvPr/>
            </p:nvSpPr>
            <p:spPr>
              <a:xfrm flipH="1">
                <a:off x="3528429" y="548763"/>
                <a:ext cx="95079" cy="95079"/>
              </a:xfrm>
              <a:prstGeom prst="ellipse">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4092608" y="532880"/>
                <a:ext cx="119035" cy="119035"/>
              </a:xfrm>
              <a:prstGeom prst="ellipse">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4680743" y="523944"/>
                <a:ext cx="136906" cy="136906"/>
              </a:xfrm>
              <a:prstGeom prst="ellipse">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flipH="1">
                <a:off x="2989063" y="561170"/>
                <a:ext cx="70266" cy="70266"/>
              </a:xfrm>
              <a:prstGeom prst="ellipse">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 name="组合 10"/>
            <p:cNvGrpSpPr/>
            <p:nvPr/>
          </p:nvGrpSpPr>
          <p:grpSpPr>
            <a:xfrm flipH="1">
              <a:off x="7627163" y="487526"/>
              <a:ext cx="1828586" cy="136906"/>
              <a:chOff x="2989063" y="523944"/>
              <a:chExt cx="1828586" cy="136906"/>
            </a:xfrm>
          </p:grpSpPr>
          <p:sp>
            <p:nvSpPr>
              <p:cNvPr id="12" name="椭圆 11"/>
              <p:cNvSpPr/>
              <p:nvPr/>
            </p:nvSpPr>
            <p:spPr>
              <a:xfrm flipH="1">
                <a:off x="3528429" y="548763"/>
                <a:ext cx="95079" cy="95079"/>
              </a:xfrm>
              <a:prstGeom prst="ellipse">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4092608" y="532880"/>
                <a:ext cx="119035" cy="119035"/>
              </a:xfrm>
              <a:prstGeom prst="ellipse">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4680743" y="523944"/>
                <a:ext cx="136906" cy="136906"/>
              </a:xfrm>
              <a:prstGeom prst="ellipse">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flipH="1">
                <a:off x="2989063" y="561170"/>
                <a:ext cx="70266" cy="70266"/>
              </a:xfrm>
              <a:prstGeom prst="ellipse">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6" name="文本框 15"/>
          <p:cNvSpPr txBox="1"/>
          <p:nvPr/>
        </p:nvSpPr>
        <p:spPr>
          <a:xfrm>
            <a:off x="5035633" y="325146"/>
            <a:ext cx="1723549" cy="461665"/>
          </a:xfrm>
          <a:prstGeom prst="rect">
            <a:avLst/>
          </a:prstGeom>
          <a:noFill/>
        </p:spPr>
        <p:txBody>
          <a:bodyPr wrap="none" rtlCol="0">
            <a:spAutoFit/>
          </a:bodyPr>
          <a:lstStyle/>
          <a:p>
            <a:r>
              <a:rPr lang="zh-CN" altLang="en-US" sz="2400" spc="600" dirty="0" smtClean="0">
                <a:solidFill>
                  <a:srgbClr val="2F5597"/>
                </a:solidFill>
                <a:latin typeface="汉仪菱心体简" panose="02010609000101010101" pitchFamily="49" charset="-122"/>
                <a:ea typeface="汉仪菱心体简" panose="02010609000101010101" pitchFamily="49" charset="-122"/>
              </a:rPr>
              <a:t>需求分析</a:t>
            </a:r>
            <a:endParaRPr lang="zh-CN" altLang="en-US" sz="2400" spc="600" dirty="0">
              <a:solidFill>
                <a:srgbClr val="2F5597"/>
              </a:solidFill>
              <a:latin typeface="汉仪菱心体简" panose="02010609000101010101" pitchFamily="49" charset="-122"/>
              <a:ea typeface="汉仪菱心体简" panose="02010609000101010101" pitchFamily="49" charset="-122"/>
            </a:endParaRPr>
          </a:p>
        </p:txBody>
      </p:sp>
      <p:grpSp>
        <p:nvGrpSpPr>
          <p:cNvPr id="21" name="组合 20"/>
          <p:cNvGrpSpPr/>
          <p:nvPr/>
        </p:nvGrpSpPr>
        <p:grpSpPr>
          <a:xfrm>
            <a:off x="3368374" y="2231399"/>
            <a:ext cx="4588205" cy="4333803"/>
            <a:chOff x="3119630" y="1356961"/>
            <a:chExt cx="4588205" cy="4333803"/>
          </a:xfrm>
        </p:grpSpPr>
        <p:grpSp>
          <p:nvGrpSpPr>
            <p:cNvPr id="19" name="组合 18"/>
            <p:cNvGrpSpPr/>
            <p:nvPr/>
          </p:nvGrpSpPr>
          <p:grpSpPr>
            <a:xfrm>
              <a:off x="3119630" y="1356961"/>
              <a:ext cx="4588205" cy="4333803"/>
              <a:chOff x="3119630" y="1356961"/>
              <a:chExt cx="4805804" cy="4539337"/>
            </a:xfrm>
          </p:grpSpPr>
          <p:grpSp>
            <p:nvGrpSpPr>
              <p:cNvPr id="9" name="组合 8"/>
              <p:cNvGrpSpPr/>
              <p:nvPr/>
            </p:nvGrpSpPr>
            <p:grpSpPr>
              <a:xfrm>
                <a:off x="3119630" y="1356961"/>
                <a:ext cx="4805804" cy="4539337"/>
                <a:chOff x="2958265" y="1092389"/>
                <a:chExt cx="5473138" cy="5169669"/>
              </a:xfrm>
            </p:grpSpPr>
            <p:sp>
              <p:nvSpPr>
                <p:cNvPr id="71" name="矩形 4"/>
                <p:cNvSpPr/>
                <p:nvPr/>
              </p:nvSpPr>
              <p:spPr>
                <a:xfrm rot="7281351">
                  <a:off x="6104269" y="3931472"/>
                  <a:ext cx="2660721" cy="1299143"/>
                </a:xfrm>
                <a:custGeom>
                  <a:avLst/>
                  <a:gdLst/>
                  <a:ahLst/>
                  <a:cxnLst/>
                  <a:rect l="l" t="t" r="r" b="b"/>
                  <a:pathLst>
                    <a:path w="6636810" h="3240537">
                      <a:moveTo>
                        <a:pt x="5995706" y="329447"/>
                      </a:moveTo>
                      <a:cubicBezTo>
                        <a:pt x="6708608" y="870225"/>
                        <a:pt x="6848141" y="1886532"/>
                        <a:pt x="6307363" y="2599433"/>
                      </a:cubicBezTo>
                      <a:cubicBezTo>
                        <a:pt x="5766586" y="3312335"/>
                        <a:pt x="4750279" y="3451868"/>
                        <a:pt x="4037377" y="2911090"/>
                      </a:cubicBezTo>
                      <a:cubicBezTo>
                        <a:pt x="3834697" y="2757346"/>
                        <a:pt x="3678362" y="2565165"/>
                        <a:pt x="3572521" y="2351592"/>
                      </a:cubicBezTo>
                      <a:cubicBezTo>
                        <a:pt x="3382613" y="2221161"/>
                        <a:pt x="3125137" y="2125355"/>
                        <a:pt x="2835026" y="2089472"/>
                      </a:cubicBezTo>
                      <a:cubicBezTo>
                        <a:pt x="2470925" y="2044438"/>
                        <a:pt x="2133683" y="2103468"/>
                        <a:pt x="1902855" y="2234479"/>
                      </a:cubicBezTo>
                      <a:cubicBezTo>
                        <a:pt x="1508230" y="2603881"/>
                        <a:pt x="893457" y="2645913"/>
                        <a:pt x="448097" y="2308081"/>
                      </a:cubicBezTo>
                      <a:cubicBezTo>
                        <a:pt x="-50183" y="1930106"/>
                        <a:pt x="-147709" y="1219762"/>
                        <a:pt x="230265" y="721482"/>
                      </a:cubicBezTo>
                      <a:cubicBezTo>
                        <a:pt x="608240" y="223202"/>
                        <a:pt x="1318584" y="125676"/>
                        <a:pt x="1816864" y="503651"/>
                      </a:cubicBezTo>
                      <a:cubicBezTo>
                        <a:pt x="1922519" y="583796"/>
                        <a:pt x="2010155" y="678885"/>
                        <a:pt x="2077971" y="784443"/>
                      </a:cubicBezTo>
                      <a:cubicBezTo>
                        <a:pt x="2289760" y="902821"/>
                        <a:pt x="2577725" y="972444"/>
                        <a:pt x="2893769" y="967396"/>
                      </a:cubicBezTo>
                      <a:cubicBezTo>
                        <a:pt x="3168575" y="963007"/>
                        <a:pt x="3420358" y="902868"/>
                        <a:pt x="3617906" y="804590"/>
                      </a:cubicBezTo>
                      <a:cubicBezTo>
                        <a:pt x="3649441" y="748230"/>
                        <a:pt x="3685719" y="693837"/>
                        <a:pt x="3725720" y="641104"/>
                      </a:cubicBezTo>
                      <a:cubicBezTo>
                        <a:pt x="4266498" y="-71797"/>
                        <a:pt x="5282805" y="-211331"/>
                        <a:pt x="5995706" y="329447"/>
                      </a:cubicBezTo>
                      <a:close/>
                    </a:path>
                  </a:pathLst>
                </a:custGeom>
                <a:solidFill>
                  <a:srgbClr val="BFBFBF"/>
                </a:solidFill>
                <a:ln w="25400" cap="flat" cmpd="sng" algn="ctr">
                  <a:no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72" name="矩形 4"/>
                <p:cNvSpPr/>
                <p:nvPr/>
              </p:nvSpPr>
              <p:spPr>
                <a:xfrm>
                  <a:off x="4933392" y="1602319"/>
                  <a:ext cx="2660721" cy="1299143"/>
                </a:xfrm>
                <a:custGeom>
                  <a:avLst/>
                  <a:gdLst/>
                  <a:ahLst/>
                  <a:cxnLst/>
                  <a:rect l="l" t="t" r="r" b="b"/>
                  <a:pathLst>
                    <a:path w="6636810" h="3240537">
                      <a:moveTo>
                        <a:pt x="5995706" y="329447"/>
                      </a:moveTo>
                      <a:cubicBezTo>
                        <a:pt x="6708608" y="870225"/>
                        <a:pt x="6848141" y="1886532"/>
                        <a:pt x="6307363" y="2599433"/>
                      </a:cubicBezTo>
                      <a:cubicBezTo>
                        <a:pt x="5766586" y="3312335"/>
                        <a:pt x="4750279" y="3451868"/>
                        <a:pt x="4037377" y="2911090"/>
                      </a:cubicBezTo>
                      <a:cubicBezTo>
                        <a:pt x="3834697" y="2757346"/>
                        <a:pt x="3678362" y="2565165"/>
                        <a:pt x="3572521" y="2351592"/>
                      </a:cubicBezTo>
                      <a:cubicBezTo>
                        <a:pt x="3382613" y="2221161"/>
                        <a:pt x="3125137" y="2125355"/>
                        <a:pt x="2835026" y="2089472"/>
                      </a:cubicBezTo>
                      <a:cubicBezTo>
                        <a:pt x="2470925" y="2044438"/>
                        <a:pt x="2133683" y="2103468"/>
                        <a:pt x="1902855" y="2234479"/>
                      </a:cubicBezTo>
                      <a:cubicBezTo>
                        <a:pt x="1508230" y="2603881"/>
                        <a:pt x="893457" y="2645913"/>
                        <a:pt x="448097" y="2308081"/>
                      </a:cubicBezTo>
                      <a:cubicBezTo>
                        <a:pt x="-50183" y="1930106"/>
                        <a:pt x="-147709" y="1219762"/>
                        <a:pt x="230265" y="721482"/>
                      </a:cubicBezTo>
                      <a:cubicBezTo>
                        <a:pt x="608240" y="223202"/>
                        <a:pt x="1318584" y="125676"/>
                        <a:pt x="1816864" y="503651"/>
                      </a:cubicBezTo>
                      <a:cubicBezTo>
                        <a:pt x="1922519" y="583796"/>
                        <a:pt x="2010155" y="678885"/>
                        <a:pt x="2077971" y="784443"/>
                      </a:cubicBezTo>
                      <a:cubicBezTo>
                        <a:pt x="2289760" y="902821"/>
                        <a:pt x="2577725" y="972444"/>
                        <a:pt x="2893769" y="967396"/>
                      </a:cubicBezTo>
                      <a:cubicBezTo>
                        <a:pt x="3168575" y="963007"/>
                        <a:pt x="3420358" y="902868"/>
                        <a:pt x="3617906" y="804590"/>
                      </a:cubicBezTo>
                      <a:cubicBezTo>
                        <a:pt x="3649441" y="748230"/>
                        <a:pt x="3685719" y="693837"/>
                        <a:pt x="3725720" y="641104"/>
                      </a:cubicBezTo>
                      <a:cubicBezTo>
                        <a:pt x="4266498" y="-71797"/>
                        <a:pt x="5282805" y="-211331"/>
                        <a:pt x="5995706" y="329447"/>
                      </a:cubicBezTo>
                      <a:close/>
                    </a:path>
                  </a:pathLst>
                </a:custGeom>
                <a:solidFill>
                  <a:srgbClr val="BFBFBF"/>
                </a:solidFill>
                <a:ln w="25400" cap="flat" cmpd="sng" algn="ctr">
                  <a:no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70" name="矩形 4"/>
                <p:cNvSpPr/>
                <p:nvPr/>
              </p:nvSpPr>
              <p:spPr>
                <a:xfrm rot="3184689">
                  <a:off x="3601624" y="3986244"/>
                  <a:ext cx="2660721" cy="1299143"/>
                </a:xfrm>
                <a:custGeom>
                  <a:avLst/>
                  <a:gdLst/>
                  <a:ahLst/>
                  <a:cxnLst/>
                  <a:rect l="l" t="t" r="r" b="b"/>
                  <a:pathLst>
                    <a:path w="6636810" h="3240537">
                      <a:moveTo>
                        <a:pt x="5995706" y="329447"/>
                      </a:moveTo>
                      <a:cubicBezTo>
                        <a:pt x="6708608" y="870225"/>
                        <a:pt x="6848141" y="1886532"/>
                        <a:pt x="6307363" y="2599433"/>
                      </a:cubicBezTo>
                      <a:cubicBezTo>
                        <a:pt x="5766586" y="3312335"/>
                        <a:pt x="4750279" y="3451868"/>
                        <a:pt x="4037377" y="2911090"/>
                      </a:cubicBezTo>
                      <a:cubicBezTo>
                        <a:pt x="3834697" y="2757346"/>
                        <a:pt x="3678362" y="2565165"/>
                        <a:pt x="3572521" y="2351592"/>
                      </a:cubicBezTo>
                      <a:cubicBezTo>
                        <a:pt x="3382613" y="2221161"/>
                        <a:pt x="3125137" y="2125355"/>
                        <a:pt x="2835026" y="2089472"/>
                      </a:cubicBezTo>
                      <a:cubicBezTo>
                        <a:pt x="2470925" y="2044438"/>
                        <a:pt x="2133683" y="2103468"/>
                        <a:pt x="1902855" y="2234479"/>
                      </a:cubicBezTo>
                      <a:cubicBezTo>
                        <a:pt x="1508230" y="2603881"/>
                        <a:pt x="893457" y="2645913"/>
                        <a:pt x="448097" y="2308081"/>
                      </a:cubicBezTo>
                      <a:cubicBezTo>
                        <a:pt x="-50183" y="1930106"/>
                        <a:pt x="-147709" y="1219762"/>
                        <a:pt x="230265" y="721482"/>
                      </a:cubicBezTo>
                      <a:cubicBezTo>
                        <a:pt x="608240" y="223202"/>
                        <a:pt x="1318584" y="125676"/>
                        <a:pt x="1816864" y="503651"/>
                      </a:cubicBezTo>
                      <a:cubicBezTo>
                        <a:pt x="1922519" y="583796"/>
                        <a:pt x="2010155" y="678885"/>
                        <a:pt x="2077971" y="784443"/>
                      </a:cubicBezTo>
                      <a:cubicBezTo>
                        <a:pt x="2289760" y="902821"/>
                        <a:pt x="2577725" y="972444"/>
                        <a:pt x="2893769" y="967396"/>
                      </a:cubicBezTo>
                      <a:cubicBezTo>
                        <a:pt x="3168575" y="963007"/>
                        <a:pt x="3420358" y="902868"/>
                        <a:pt x="3617906" y="804590"/>
                      </a:cubicBezTo>
                      <a:cubicBezTo>
                        <a:pt x="3649441" y="748230"/>
                        <a:pt x="3685719" y="693837"/>
                        <a:pt x="3725720" y="641104"/>
                      </a:cubicBezTo>
                      <a:cubicBezTo>
                        <a:pt x="4266498" y="-71797"/>
                        <a:pt x="5282805" y="-211331"/>
                        <a:pt x="5995706" y="329447"/>
                      </a:cubicBezTo>
                      <a:close/>
                    </a:path>
                  </a:pathLst>
                </a:custGeom>
                <a:solidFill>
                  <a:srgbClr val="BFBFBF"/>
                </a:solidFill>
                <a:ln w="25400" cap="flat" cmpd="sng" algn="ctr">
                  <a:solidFill>
                    <a:sysClr val="window" lastClr="FFFFFF"/>
                  </a:solid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grpSp>
              <p:nvGrpSpPr>
                <p:cNvPr id="3" name="组合 2"/>
                <p:cNvGrpSpPr/>
                <p:nvPr/>
              </p:nvGrpSpPr>
              <p:grpSpPr>
                <a:xfrm rot="1388479">
                  <a:off x="4744657" y="4250699"/>
                  <a:ext cx="3325160" cy="2011359"/>
                  <a:chOff x="924825" y="1747918"/>
                  <a:chExt cx="6392166" cy="3866563"/>
                </a:xfrm>
                <a:effectLst>
                  <a:glow rad="127000">
                    <a:schemeClr val="bg2"/>
                  </a:glow>
                </a:effectLst>
              </p:grpSpPr>
              <p:sp>
                <p:nvSpPr>
                  <p:cNvPr id="34" name="椭圆 33"/>
                  <p:cNvSpPr/>
                  <p:nvPr/>
                </p:nvSpPr>
                <p:spPr>
                  <a:xfrm>
                    <a:off x="924825" y="3094201"/>
                    <a:ext cx="2520280" cy="2520280"/>
                  </a:xfrm>
                  <a:prstGeom prst="ellipse">
                    <a:avLst/>
                  </a:prstGeom>
                  <a:solidFill>
                    <a:srgbClr val="2F5597"/>
                  </a:solidFill>
                  <a:ln w="25400" cap="flat" cmpd="sng" algn="ctr">
                    <a:no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46" name="椭圆 45"/>
                  <p:cNvSpPr/>
                  <p:nvPr/>
                </p:nvSpPr>
                <p:spPr>
                  <a:xfrm>
                    <a:off x="4250464" y="2193802"/>
                    <a:ext cx="3066527" cy="3241849"/>
                  </a:xfrm>
                  <a:prstGeom prst="ellipse">
                    <a:avLst/>
                  </a:prstGeom>
                  <a:gradFill flip="none" rotWithShape="1">
                    <a:gsLst>
                      <a:gs pos="100000">
                        <a:sysClr val="window" lastClr="FFFFFF"/>
                      </a:gs>
                      <a:gs pos="82000">
                        <a:sysClr val="window" lastClr="FFFFFF">
                          <a:lumMod val="75000"/>
                          <a:shade val="100000"/>
                          <a:satMod val="115000"/>
                          <a:alpha val="0"/>
                        </a:sysClr>
                      </a:gs>
                    </a:gsLst>
                    <a:path path="circle">
                      <a:fillToRect l="50000" t="50000" r="50000" b="50000"/>
                    </a:path>
                    <a:tileRect/>
                  </a:gradFill>
                  <a:ln w="25400" cap="flat" cmpd="sng" algn="ctr">
                    <a:noFill/>
                    <a:prstDash val="solid"/>
                  </a:ln>
                  <a:effectLst>
                    <a:softEdge rad="127000"/>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47" name="矩形 4"/>
                  <p:cNvSpPr/>
                  <p:nvPr/>
                </p:nvSpPr>
                <p:spPr>
                  <a:xfrm rot="20235757">
                    <a:off x="1272818" y="2348763"/>
                    <a:ext cx="5382061" cy="2627885"/>
                  </a:xfrm>
                  <a:custGeom>
                    <a:avLst/>
                    <a:gdLst/>
                    <a:ahLst/>
                    <a:cxnLst/>
                    <a:rect l="l" t="t" r="r" b="b"/>
                    <a:pathLst>
                      <a:path w="6636810" h="3240537">
                        <a:moveTo>
                          <a:pt x="5995706" y="329447"/>
                        </a:moveTo>
                        <a:cubicBezTo>
                          <a:pt x="6708608" y="870225"/>
                          <a:pt x="6848141" y="1886532"/>
                          <a:pt x="6307363" y="2599433"/>
                        </a:cubicBezTo>
                        <a:cubicBezTo>
                          <a:pt x="5766586" y="3312335"/>
                          <a:pt x="4750279" y="3451868"/>
                          <a:pt x="4037377" y="2911090"/>
                        </a:cubicBezTo>
                        <a:cubicBezTo>
                          <a:pt x="3834697" y="2757346"/>
                          <a:pt x="3678362" y="2565165"/>
                          <a:pt x="3572521" y="2351592"/>
                        </a:cubicBezTo>
                        <a:cubicBezTo>
                          <a:pt x="3382613" y="2221161"/>
                          <a:pt x="3125137" y="2125355"/>
                          <a:pt x="2835026" y="2089472"/>
                        </a:cubicBezTo>
                        <a:cubicBezTo>
                          <a:pt x="2470925" y="2044438"/>
                          <a:pt x="2133683" y="2103468"/>
                          <a:pt x="1902855" y="2234479"/>
                        </a:cubicBezTo>
                        <a:cubicBezTo>
                          <a:pt x="1508230" y="2603881"/>
                          <a:pt x="893457" y="2645913"/>
                          <a:pt x="448097" y="2308081"/>
                        </a:cubicBezTo>
                        <a:cubicBezTo>
                          <a:pt x="-50183" y="1930106"/>
                          <a:pt x="-147709" y="1219762"/>
                          <a:pt x="230265" y="721482"/>
                        </a:cubicBezTo>
                        <a:cubicBezTo>
                          <a:pt x="608240" y="223202"/>
                          <a:pt x="1318584" y="125676"/>
                          <a:pt x="1816864" y="503651"/>
                        </a:cubicBezTo>
                        <a:cubicBezTo>
                          <a:pt x="1922519" y="583796"/>
                          <a:pt x="2010155" y="678885"/>
                          <a:pt x="2077971" y="784443"/>
                        </a:cubicBezTo>
                        <a:cubicBezTo>
                          <a:pt x="2289760" y="902821"/>
                          <a:pt x="2577725" y="972444"/>
                          <a:pt x="2893769" y="967396"/>
                        </a:cubicBezTo>
                        <a:cubicBezTo>
                          <a:pt x="3168575" y="963007"/>
                          <a:pt x="3420358" y="902868"/>
                          <a:pt x="3617906" y="804590"/>
                        </a:cubicBezTo>
                        <a:cubicBezTo>
                          <a:pt x="3649441" y="748230"/>
                          <a:pt x="3685719" y="693837"/>
                          <a:pt x="3725720" y="641104"/>
                        </a:cubicBezTo>
                        <a:cubicBezTo>
                          <a:pt x="4266498" y="-71797"/>
                          <a:pt x="5282805" y="-211331"/>
                          <a:pt x="5995706" y="329447"/>
                        </a:cubicBezTo>
                        <a:close/>
                      </a:path>
                    </a:pathLst>
                  </a:custGeom>
                  <a:solidFill>
                    <a:srgbClr val="2F5597"/>
                  </a:solidFill>
                  <a:ln w="25400" cap="flat" cmpd="sng" algn="ctr">
                    <a:no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2" name="椭圆 1"/>
                  <p:cNvSpPr/>
                  <p:nvPr/>
                </p:nvSpPr>
                <p:spPr>
                  <a:xfrm>
                    <a:off x="1103655" y="3273031"/>
                    <a:ext cx="2162620" cy="216262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p:nvPr/>
                </p:nvSpPr>
                <p:spPr>
                  <a:xfrm>
                    <a:off x="3850075" y="1747918"/>
                    <a:ext cx="2716506" cy="2716506"/>
                  </a:xfrm>
                  <a:prstGeom prst="ellipse">
                    <a:avLst/>
                  </a:prstGeom>
                  <a:solidFill>
                    <a:schemeClr val="bg1">
                      <a:lumMod val="75000"/>
                    </a:schemeClr>
                  </a:solidFill>
                  <a:ln w="25400" cap="flat" cmpd="sng" algn="ctr">
                    <a:no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39" name="椭圆 38"/>
                  <p:cNvSpPr/>
                  <p:nvPr/>
                </p:nvSpPr>
                <p:spPr>
                  <a:xfrm>
                    <a:off x="4127019" y="2012891"/>
                    <a:ext cx="2162621" cy="2162621"/>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0" name="组合 39"/>
                <p:cNvGrpSpPr/>
                <p:nvPr/>
              </p:nvGrpSpPr>
              <p:grpSpPr>
                <a:xfrm rot="8549104">
                  <a:off x="2958265" y="2127473"/>
                  <a:ext cx="3325160" cy="2011359"/>
                  <a:chOff x="924825" y="1747918"/>
                  <a:chExt cx="6392166" cy="3866563"/>
                </a:xfrm>
                <a:effectLst>
                  <a:glow rad="127000">
                    <a:schemeClr val="bg2"/>
                  </a:glow>
                </a:effectLst>
              </p:grpSpPr>
              <p:sp>
                <p:nvSpPr>
                  <p:cNvPr id="41" name="椭圆 40"/>
                  <p:cNvSpPr/>
                  <p:nvPr/>
                </p:nvSpPr>
                <p:spPr>
                  <a:xfrm>
                    <a:off x="924825" y="3094201"/>
                    <a:ext cx="2520280" cy="2520280"/>
                  </a:xfrm>
                  <a:prstGeom prst="ellipse">
                    <a:avLst/>
                  </a:prstGeom>
                  <a:solidFill>
                    <a:srgbClr val="2F5597"/>
                  </a:solidFill>
                  <a:ln w="25400" cap="flat" cmpd="sng" algn="ctr">
                    <a:no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43" name="椭圆 42"/>
                  <p:cNvSpPr/>
                  <p:nvPr/>
                </p:nvSpPr>
                <p:spPr>
                  <a:xfrm>
                    <a:off x="4250464" y="2193802"/>
                    <a:ext cx="3066527" cy="3241849"/>
                  </a:xfrm>
                  <a:prstGeom prst="ellipse">
                    <a:avLst/>
                  </a:prstGeom>
                  <a:gradFill flip="none" rotWithShape="1">
                    <a:gsLst>
                      <a:gs pos="100000">
                        <a:sysClr val="window" lastClr="FFFFFF"/>
                      </a:gs>
                      <a:gs pos="82000">
                        <a:sysClr val="window" lastClr="FFFFFF">
                          <a:lumMod val="75000"/>
                          <a:shade val="100000"/>
                          <a:satMod val="115000"/>
                          <a:alpha val="0"/>
                        </a:sysClr>
                      </a:gs>
                    </a:gsLst>
                    <a:path path="circle">
                      <a:fillToRect l="50000" t="50000" r="50000" b="50000"/>
                    </a:path>
                    <a:tileRect/>
                  </a:gradFill>
                  <a:ln w="25400" cap="flat" cmpd="sng" algn="ctr">
                    <a:noFill/>
                    <a:prstDash val="solid"/>
                  </a:ln>
                  <a:effectLst>
                    <a:softEdge rad="127000"/>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44" name="矩形 4"/>
                  <p:cNvSpPr/>
                  <p:nvPr/>
                </p:nvSpPr>
                <p:spPr>
                  <a:xfrm rot="20235757">
                    <a:off x="1272818" y="2348763"/>
                    <a:ext cx="5382061" cy="2627885"/>
                  </a:xfrm>
                  <a:custGeom>
                    <a:avLst/>
                    <a:gdLst/>
                    <a:ahLst/>
                    <a:cxnLst/>
                    <a:rect l="l" t="t" r="r" b="b"/>
                    <a:pathLst>
                      <a:path w="6636810" h="3240537">
                        <a:moveTo>
                          <a:pt x="5995706" y="329447"/>
                        </a:moveTo>
                        <a:cubicBezTo>
                          <a:pt x="6708608" y="870225"/>
                          <a:pt x="6848141" y="1886532"/>
                          <a:pt x="6307363" y="2599433"/>
                        </a:cubicBezTo>
                        <a:cubicBezTo>
                          <a:pt x="5766586" y="3312335"/>
                          <a:pt x="4750279" y="3451868"/>
                          <a:pt x="4037377" y="2911090"/>
                        </a:cubicBezTo>
                        <a:cubicBezTo>
                          <a:pt x="3834697" y="2757346"/>
                          <a:pt x="3678362" y="2565165"/>
                          <a:pt x="3572521" y="2351592"/>
                        </a:cubicBezTo>
                        <a:cubicBezTo>
                          <a:pt x="3382613" y="2221161"/>
                          <a:pt x="3125137" y="2125355"/>
                          <a:pt x="2835026" y="2089472"/>
                        </a:cubicBezTo>
                        <a:cubicBezTo>
                          <a:pt x="2470925" y="2044438"/>
                          <a:pt x="2133683" y="2103468"/>
                          <a:pt x="1902855" y="2234479"/>
                        </a:cubicBezTo>
                        <a:cubicBezTo>
                          <a:pt x="1508230" y="2603881"/>
                          <a:pt x="893457" y="2645913"/>
                          <a:pt x="448097" y="2308081"/>
                        </a:cubicBezTo>
                        <a:cubicBezTo>
                          <a:pt x="-50183" y="1930106"/>
                          <a:pt x="-147709" y="1219762"/>
                          <a:pt x="230265" y="721482"/>
                        </a:cubicBezTo>
                        <a:cubicBezTo>
                          <a:pt x="608240" y="223202"/>
                          <a:pt x="1318584" y="125676"/>
                          <a:pt x="1816864" y="503651"/>
                        </a:cubicBezTo>
                        <a:cubicBezTo>
                          <a:pt x="1922519" y="583796"/>
                          <a:pt x="2010155" y="678885"/>
                          <a:pt x="2077971" y="784443"/>
                        </a:cubicBezTo>
                        <a:cubicBezTo>
                          <a:pt x="2289760" y="902821"/>
                          <a:pt x="2577725" y="972444"/>
                          <a:pt x="2893769" y="967396"/>
                        </a:cubicBezTo>
                        <a:cubicBezTo>
                          <a:pt x="3168575" y="963007"/>
                          <a:pt x="3420358" y="902868"/>
                          <a:pt x="3617906" y="804590"/>
                        </a:cubicBezTo>
                        <a:cubicBezTo>
                          <a:pt x="3649441" y="748230"/>
                          <a:pt x="3685719" y="693837"/>
                          <a:pt x="3725720" y="641104"/>
                        </a:cubicBezTo>
                        <a:cubicBezTo>
                          <a:pt x="4266498" y="-71797"/>
                          <a:pt x="5282805" y="-211331"/>
                          <a:pt x="5995706" y="329447"/>
                        </a:cubicBezTo>
                        <a:close/>
                      </a:path>
                    </a:pathLst>
                  </a:custGeom>
                  <a:solidFill>
                    <a:srgbClr val="2F5597"/>
                  </a:solidFill>
                  <a:ln w="25400" cap="flat" cmpd="sng" algn="ctr">
                    <a:no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45" name="椭圆 44"/>
                  <p:cNvSpPr/>
                  <p:nvPr/>
                </p:nvSpPr>
                <p:spPr>
                  <a:xfrm>
                    <a:off x="1103655" y="3273031"/>
                    <a:ext cx="2162620" cy="216262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0" name="椭圆 59"/>
                  <p:cNvSpPr/>
                  <p:nvPr/>
                </p:nvSpPr>
                <p:spPr>
                  <a:xfrm>
                    <a:off x="3850075" y="1747918"/>
                    <a:ext cx="2716506" cy="2716506"/>
                  </a:xfrm>
                  <a:prstGeom prst="ellipse">
                    <a:avLst/>
                  </a:prstGeom>
                  <a:solidFill>
                    <a:schemeClr val="bg1">
                      <a:lumMod val="75000"/>
                    </a:schemeClr>
                  </a:solidFill>
                  <a:ln w="25400" cap="flat" cmpd="sng" algn="ctr">
                    <a:no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62" name="椭圆 61"/>
                  <p:cNvSpPr/>
                  <p:nvPr/>
                </p:nvSpPr>
                <p:spPr>
                  <a:xfrm>
                    <a:off x="4127018" y="2012891"/>
                    <a:ext cx="2162620" cy="216262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3" name="组合 62"/>
                <p:cNvGrpSpPr/>
                <p:nvPr/>
              </p:nvGrpSpPr>
              <p:grpSpPr>
                <a:xfrm rot="15384708">
                  <a:off x="5763144" y="1749289"/>
                  <a:ext cx="3325160" cy="2011359"/>
                  <a:chOff x="924825" y="1747918"/>
                  <a:chExt cx="6392166" cy="3866563"/>
                </a:xfrm>
                <a:effectLst>
                  <a:glow rad="127000">
                    <a:schemeClr val="bg2"/>
                  </a:glow>
                </a:effectLst>
              </p:grpSpPr>
              <p:sp>
                <p:nvSpPr>
                  <p:cNvPr id="64" name="椭圆 63"/>
                  <p:cNvSpPr/>
                  <p:nvPr/>
                </p:nvSpPr>
                <p:spPr>
                  <a:xfrm>
                    <a:off x="924825" y="3094201"/>
                    <a:ext cx="2520280" cy="2520280"/>
                  </a:xfrm>
                  <a:prstGeom prst="ellipse">
                    <a:avLst/>
                  </a:prstGeom>
                  <a:solidFill>
                    <a:srgbClr val="2F5597"/>
                  </a:solidFill>
                  <a:ln w="25400" cap="flat" cmpd="sng" algn="ctr">
                    <a:no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65" name="椭圆 64"/>
                  <p:cNvSpPr/>
                  <p:nvPr/>
                </p:nvSpPr>
                <p:spPr>
                  <a:xfrm>
                    <a:off x="4250464" y="2193802"/>
                    <a:ext cx="3066527" cy="3241849"/>
                  </a:xfrm>
                  <a:prstGeom prst="ellipse">
                    <a:avLst/>
                  </a:prstGeom>
                  <a:gradFill flip="none" rotWithShape="1">
                    <a:gsLst>
                      <a:gs pos="100000">
                        <a:sysClr val="window" lastClr="FFFFFF"/>
                      </a:gs>
                      <a:gs pos="82000">
                        <a:sysClr val="window" lastClr="FFFFFF">
                          <a:lumMod val="75000"/>
                          <a:shade val="100000"/>
                          <a:satMod val="115000"/>
                          <a:alpha val="0"/>
                        </a:sysClr>
                      </a:gs>
                    </a:gsLst>
                    <a:path path="circle">
                      <a:fillToRect l="50000" t="50000" r="50000" b="50000"/>
                    </a:path>
                    <a:tileRect/>
                  </a:gradFill>
                  <a:ln w="25400" cap="flat" cmpd="sng" algn="ctr">
                    <a:noFill/>
                    <a:prstDash val="solid"/>
                  </a:ln>
                  <a:effectLst>
                    <a:softEdge rad="127000"/>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66" name="矩形 4"/>
                  <p:cNvSpPr/>
                  <p:nvPr/>
                </p:nvSpPr>
                <p:spPr>
                  <a:xfrm rot="20235757">
                    <a:off x="1272818" y="2348763"/>
                    <a:ext cx="5382061" cy="2627885"/>
                  </a:xfrm>
                  <a:custGeom>
                    <a:avLst/>
                    <a:gdLst/>
                    <a:ahLst/>
                    <a:cxnLst/>
                    <a:rect l="l" t="t" r="r" b="b"/>
                    <a:pathLst>
                      <a:path w="6636810" h="3240537">
                        <a:moveTo>
                          <a:pt x="5995706" y="329447"/>
                        </a:moveTo>
                        <a:cubicBezTo>
                          <a:pt x="6708608" y="870225"/>
                          <a:pt x="6848141" y="1886532"/>
                          <a:pt x="6307363" y="2599433"/>
                        </a:cubicBezTo>
                        <a:cubicBezTo>
                          <a:pt x="5766586" y="3312335"/>
                          <a:pt x="4750279" y="3451868"/>
                          <a:pt x="4037377" y="2911090"/>
                        </a:cubicBezTo>
                        <a:cubicBezTo>
                          <a:pt x="3834697" y="2757346"/>
                          <a:pt x="3678362" y="2565165"/>
                          <a:pt x="3572521" y="2351592"/>
                        </a:cubicBezTo>
                        <a:cubicBezTo>
                          <a:pt x="3382613" y="2221161"/>
                          <a:pt x="3125137" y="2125355"/>
                          <a:pt x="2835026" y="2089472"/>
                        </a:cubicBezTo>
                        <a:cubicBezTo>
                          <a:pt x="2470925" y="2044438"/>
                          <a:pt x="2133683" y="2103468"/>
                          <a:pt x="1902855" y="2234479"/>
                        </a:cubicBezTo>
                        <a:cubicBezTo>
                          <a:pt x="1508230" y="2603881"/>
                          <a:pt x="893457" y="2645913"/>
                          <a:pt x="448097" y="2308081"/>
                        </a:cubicBezTo>
                        <a:cubicBezTo>
                          <a:pt x="-50183" y="1930106"/>
                          <a:pt x="-147709" y="1219762"/>
                          <a:pt x="230265" y="721482"/>
                        </a:cubicBezTo>
                        <a:cubicBezTo>
                          <a:pt x="608240" y="223202"/>
                          <a:pt x="1318584" y="125676"/>
                          <a:pt x="1816864" y="503651"/>
                        </a:cubicBezTo>
                        <a:cubicBezTo>
                          <a:pt x="1922519" y="583796"/>
                          <a:pt x="2010155" y="678885"/>
                          <a:pt x="2077971" y="784443"/>
                        </a:cubicBezTo>
                        <a:cubicBezTo>
                          <a:pt x="2289760" y="902821"/>
                          <a:pt x="2577725" y="972444"/>
                          <a:pt x="2893769" y="967396"/>
                        </a:cubicBezTo>
                        <a:cubicBezTo>
                          <a:pt x="3168575" y="963007"/>
                          <a:pt x="3420358" y="902868"/>
                          <a:pt x="3617906" y="804590"/>
                        </a:cubicBezTo>
                        <a:cubicBezTo>
                          <a:pt x="3649441" y="748230"/>
                          <a:pt x="3685719" y="693837"/>
                          <a:pt x="3725720" y="641104"/>
                        </a:cubicBezTo>
                        <a:cubicBezTo>
                          <a:pt x="4266498" y="-71797"/>
                          <a:pt x="5282805" y="-211331"/>
                          <a:pt x="5995706" y="329447"/>
                        </a:cubicBezTo>
                        <a:close/>
                      </a:path>
                    </a:pathLst>
                  </a:custGeom>
                  <a:solidFill>
                    <a:srgbClr val="2F5597"/>
                  </a:solidFill>
                  <a:ln w="25400" cap="flat" cmpd="sng" algn="ctr">
                    <a:no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67" name="椭圆 66"/>
                  <p:cNvSpPr/>
                  <p:nvPr/>
                </p:nvSpPr>
                <p:spPr>
                  <a:xfrm>
                    <a:off x="1103655" y="3273031"/>
                    <a:ext cx="2162620" cy="216262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椭圆 67"/>
                  <p:cNvSpPr/>
                  <p:nvPr/>
                </p:nvSpPr>
                <p:spPr>
                  <a:xfrm>
                    <a:off x="3850075" y="1747918"/>
                    <a:ext cx="2716506" cy="2716506"/>
                  </a:xfrm>
                  <a:prstGeom prst="ellipse">
                    <a:avLst/>
                  </a:prstGeom>
                  <a:solidFill>
                    <a:schemeClr val="bg1">
                      <a:lumMod val="75000"/>
                    </a:schemeClr>
                  </a:solidFill>
                  <a:ln w="25400" cap="flat" cmpd="sng" algn="ctr">
                    <a:no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69" name="椭圆 68"/>
                  <p:cNvSpPr/>
                  <p:nvPr/>
                </p:nvSpPr>
                <p:spPr>
                  <a:xfrm>
                    <a:off x="4127016" y="2012890"/>
                    <a:ext cx="2162621" cy="2162621"/>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8" name="文本框 17"/>
              <p:cNvSpPr txBox="1"/>
              <p:nvPr/>
            </p:nvSpPr>
            <p:spPr>
              <a:xfrm>
                <a:off x="4707115" y="2165791"/>
                <a:ext cx="676984" cy="386848"/>
              </a:xfrm>
              <a:prstGeom prst="rect">
                <a:avLst/>
              </a:prstGeom>
              <a:noFill/>
            </p:spPr>
            <p:txBody>
              <a:bodyPr wrap="none" rtlCol="0">
                <a:spAutoFit/>
              </a:bodyPr>
              <a:lstStyle/>
              <a:p>
                <a:r>
                  <a:rPr lang="zh-CN" altLang="en-US" dirty="0">
                    <a:solidFill>
                      <a:schemeClr val="bg2">
                        <a:lumMod val="50000"/>
                      </a:schemeClr>
                    </a:solidFill>
                    <a:latin typeface="微软雅黑" panose="020B0503020204020204" pitchFamily="34" charset="-122"/>
                    <a:ea typeface="微软雅黑" panose="020B0503020204020204" pitchFamily="34" charset="-122"/>
                  </a:rPr>
                  <a:t>首页</a:t>
                </a:r>
                <a:endParaRPr lang="zh-CN" altLang="en-US" dirty="0">
                  <a:solidFill>
                    <a:schemeClr val="bg2">
                      <a:lumMod val="50000"/>
                    </a:schemeClr>
                  </a:solidFill>
                  <a:latin typeface="微软雅黑" panose="020B0503020204020204" pitchFamily="34" charset="-122"/>
                  <a:ea typeface="微软雅黑" panose="020B0503020204020204" pitchFamily="34" charset="-122"/>
                </a:endParaRPr>
              </a:p>
            </p:txBody>
          </p:sp>
          <p:sp>
            <p:nvSpPr>
              <p:cNvPr id="73" name="文本框 72"/>
              <p:cNvSpPr txBox="1"/>
              <p:nvPr/>
            </p:nvSpPr>
            <p:spPr>
              <a:xfrm>
                <a:off x="6369534" y="2181661"/>
                <a:ext cx="676984" cy="386848"/>
              </a:xfrm>
              <a:prstGeom prst="rect">
                <a:avLst/>
              </a:prstGeom>
              <a:noFill/>
            </p:spPr>
            <p:txBody>
              <a:bodyPr wrap="none" rtlCol="0">
                <a:spAutoFit/>
              </a:bodyPr>
              <a:lstStyle/>
              <a:p>
                <a:r>
                  <a:rPr lang="zh-CN" altLang="en-US" dirty="0" smtClean="0">
                    <a:solidFill>
                      <a:schemeClr val="bg2">
                        <a:lumMod val="50000"/>
                      </a:schemeClr>
                    </a:solidFill>
                    <a:latin typeface="微软雅黑" panose="020B0503020204020204" pitchFamily="34" charset="-122"/>
                    <a:ea typeface="微软雅黑" panose="020B0503020204020204" pitchFamily="34" charset="-122"/>
                  </a:rPr>
                  <a:t>师资</a:t>
                </a:r>
                <a:endParaRPr lang="zh-CN" altLang="en-US" dirty="0">
                  <a:solidFill>
                    <a:schemeClr val="bg2">
                      <a:lumMod val="50000"/>
                    </a:schemeClr>
                  </a:solidFill>
                  <a:latin typeface="微软雅黑" panose="020B0503020204020204" pitchFamily="34" charset="-122"/>
                  <a:ea typeface="微软雅黑" panose="020B0503020204020204" pitchFamily="34" charset="-122"/>
                </a:endParaRPr>
              </a:p>
            </p:txBody>
          </p:sp>
          <p:sp>
            <p:nvSpPr>
              <p:cNvPr id="74" name="文本框 73"/>
              <p:cNvSpPr txBox="1"/>
              <p:nvPr/>
            </p:nvSpPr>
            <p:spPr>
              <a:xfrm>
                <a:off x="7190909" y="3454383"/>
                <a:ext cx="676984" cy="386848"/>
              </a:xfrm>
              <a:prstGeom prst="rect">
                <a:avLst/>
              </a:prstGeom>
              <a:noFill/>
            </p:spPr>
            <p:txBody>
              <a:bodyPr wrap="none" rtlCol="0">
                <a:spAutoFit/>
              </a:bodyPr>
              <a:lstStyle/>
              <a:p>
                <a:r>
                  <a:rPr lang="zh-CN" altLang="en-US" dirty="0">
                    <a:solidFill>
                      <a:schemeClr val="bg2">
                        <a:lumMod val="50000"/>
                      </a:schemeClr>
                    </a:solidFill>
                    <a:latin typeface="微软雅黑" panose="020B0503020204020204" pitchFamily="34" charset="-122"/>
                    <a:ea typeface="微软雅黑" panose="020B0503020204020204" pitchFamily="34" charset="-122"/>
                  </a:rPr>
                  <a:t>建模</a:t>
                </a:r>
                <a:endParaRPr lang="zh-CN" altLang="en-US" dirty="0">
                  <a:solidFill>
                    <a:schemeClr val="bg2">
                      <a:lumMod val="50000"/>
                    </a:schemeClr>
                  </a:solidFill>
                  <a:latin typeface="微软雅黑" panose="020B0503020204020204" pitchFamily="34" charset="-122"/>
                  <a:ea typeface="微软雅黑" panose="020B0503020204020204" pitchFamily="34" charset="-122"/>
                </a:endParaRPr>
              </a:p>
            </p:txBody>
          </p:sp>
          <p:sp>
            <p:nvSpPr>
              <p:cNvPr id="75" name="文本框 74"/>
              <p:cNvSpPr txBox="1"/>
              <p:nvPr/>
            </p:nvSpPr>
            <p:spPr>
              <a:xfrm>
                <a:off x="3877226" y="3473911"/>
                <a:ext cx="918763" cy="386848"/>
              </a:xfrm>
              <a:prstGeom prst="rect">
                <a:avLst/>
              </a:prstGeom>
              <a:noFill/>
            </p:spPr>
            <p:txBody>
              <a:bodyPr wrap="none" rtlCol="0">
                <a:spAutoFit/>
              </a:bodyPr>
              <a:lstStyle/>
              <a:p>
                <a:r>
                  <a:rPr lang="zh-CN" altLang="en-US" dirty="0" smtClean="0">
                    <a:solidFill>
                      <a:schemeClr val="bg2">
                        <a:lumMod val="50000"/>
                      </a:schemeClr>
                    </a:solidFill>
                    <a:latin typeface="微软雅黑" panose="020B0503020204020204" pitchFamily="34" charset="-122"/>
                    <a:ea typeface="微软雅黑" panose="020B0503020204020204" pitchFamily="34" charset="-122"/>
                  </a:rPr>
                  <a:t>精品课</a:t>
                </a:r>
                <a:endParaRPr lang="zh-CN" altLang="en-US" dirty="0">
                  <a:solidFill>
                    <a:schemeClr val="bg2">
                      <a:lumMod val="50000"/>
                    </a:schemeClr>
                  </a:solidFill>
                  <a:latin typeface="微软雅黑" panose="020B0503020204020204" pitchFamily="34" charset="-122"/>
                  <a:ea typeface="微软雅黑" panose="020B0503020204020204" pitchFamily="34" charset="-122"/>
                </a:endParaRPr>
              </a:p>
            </p:txBody>
          </p:sp>
          <p:sp>
            <p:nvSpPr>
              <p:cNvPr id="76" name="文本框 75"/>
              <p:cNvSpPr txBox="1"/>
              <p:nvPr/>
            </p:nvSpPr>
            <p:spPr>
              <a:xfrm>
                <a:off x="4868699" y="4785390"/>
                <a:ext cx="676984" cy="386848"/>
              </a:xfrm>
              <a:prstGeom prst="rect">
                <a:avLst/>
              </a:prstGeom>
              <a:noFill/>
            </p:spPr>
            <p:txBody>
              <a:bodyPr wrap="none" rtlCol="0">
                <a:spAutoFit/>
              </a:bodyPr>
              <a:lstStyle/>
              <a:p>
                <a:r>
                  <a:rPr lang="zh-CN" altLang="en-US" dirty="0" smtClean="0">
                    <a:solidFill>
                      <a:schemeClr val="bg2">
                        <a:lumMod val="50000"/>
                      </a:schemeClr>
                    </a:solidFill>
                    <a:latin typeface="微软雅黑" panose="020B0503020204020204" pitchFamily="34" charset="-122"/>
                    <a:ea typeface="微软雅黑" panose="020B0503020204020204" pitchFamily="34" charset="-122"/>
                  </a:rPr>
                  <a:t>新闻</a:t>
                </a:r>
                <a:endParaRPr lang="zh-CN" altLang="en-US" dirty="0">
                  <a:solidFill>
                    <a:schemeClr val="bg2">
                      <a:lumMod val="50000"/>
                    </a:schemeClr>
                  </a:solidFill>
                  <a:latin typeface="微软雅黑" panose="020B0503020204020204" pitchFamily="34" charset="-122"/>
                  <a:ea typeface="微软雅黑" panose="020B0503020204020204" pitchFamily="34" charset="-122"/>
                </a:endParaRPr>
              </a:p>
            </p:txBody>
          </p:sp>
          <p:sp>
            <p:nvSpPr>
              <p:cNvPr id="77" name="文本框 76"/>
              <p:cNvSpPr txBox="1"/>
              <p:nvPr/>
            </p:nvSpPr>
            <p:spPr>
              <a:xfrm>
                <a:off x="6382377" y="4755025"/>
                <a:ext cx="676984" cy="386848"/>
              </a:xfrm>
              <a:prstGeom prst="rect">
                <a:avLst/>
              </a:prstGeom>
              <a:noFill/>
            </p:spPr>
            <p:txBody>
              <a:bodyPr wrap="none" rtlCol="0">
                <a:spAutoFit/>
              </a:bodyPr>
              <a:lstStyle/>
              <a:p>
                <a:r>
                  <a:rPr lang="zh-CN" altLang="en-US" dirty="0">
                    <a:solidFill>
                      <a:schemeClr val="bg2">
                        <a:lumMod val="50000"/>
                      </a:schemeClr>
                    </a:solidFill>
                    <a:latin typeface="微软雅黑" panose="020B0503020204020204" pitchFamily="34" charset="-122"/>
                    <a:ea typeface="微软雅黑" panose="020B0503020204020204" pitchFamily="34" charset="-122"/>
                  </a:rPr>
                  <a:t>反馈</a:t>
                </a:r>
                <a:endParaRPr lang="zh-CN" altLang="en-US" dirty="0">
                  <a:solidFill>
                    <a:schemeClr val="bg2">
                      <a:lumMod val="50000"/>
                    </a:schemeClr>
                  </a:solidFill>
                  <a:latin typeface="微软雅黑" panose="020B0503020204020204" pitchFamily="34" charset="-122"/>
                  <a:ea typeface="微软雅黑" panose="020B0503020204020204" pitchFamily="34" charset="-122"/>
                </a:endParaRPr>
              </a:p>
            </p:txBody>
          </p:sp>
        </p:grpSp>
        <p:pic>
          <p:nvPicPr>
            <p:cNvPr id="20" name="图片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02206" y="3016907"/>
              <a:ext cx="1116521" cy="1116521"/>
            </a:xfrm>
            <a:prstGeom prst="rect">
              <a:avLst/>
            </a:prstGeom>
          </p:spPr>
        </p:pic>
      </p:grpSp>
      <p:grpSp>
        <p:nvGrpSpPr>
          <p:cNvPr id="22" name="组合 21"/>
          <p:cNvGrpSpPr/>
          <p:nvPr/>
        </p:nvGrpSpPr>
        <p:grpSpPr>
          <a:xfrm>
            <a:off x="640612" y="2561070"/>
            <a:ext cx="3434380" cy="638011"/>
            <a:chOff x="640612" y="2015380"/>
            <a:chExt cx="3434380" cy="638011"/>
          </a:xfrm>
        </p:grpSpPr>
        <p:sp>
          <p:nvSpPr>
            <p:cNvPr id="78" name="文本框 77"/>
            <p:cNvSpPr txBox="1"/>
            <p:nvPr/>
          </p:nvSpPr>
          <p:spPr>
            <a:xfrm>
              <a:off x="640612" y="2015380"/>
              <a:ext cx="3302507" cy="523220"/>
            </a:xfrm>
            <a:prstGeom prst="rect">
              <a:avLst/>
            </a:prstGeom>
            <a:noFill/>
          </p:spPr>
          <p:txBody>
            <a:bodyPr wrap="none" rtlCol="0">
              <a:spAutoFit/>
            </a:bodyPr>
            <a:lstStyle/>
            <a:p>
              <a:r>
                <a:rPr lang="zh-CN" altLang="en-US" sz="1400" dirty="0" smtClean="0">
                  <a:solidFill>
                    <a:schemeClr val="bg2">
                      <a:lumMod val="50000"/>
                    </a:schemeClr>
                  </a:solidFill>
                  <a:latin typeface="微软雅黑" panose="020B0503020204020204" pitchFamily="34" charset="-122"/>
                  <a:ea typeface="微软雅黑" panose="020B0503020204020204" pitchFamily="34" charset="-122"/>
                </a:rPr>
                <a:t>首页将进行</a:t>
              </a:r>
              <a:r>
                <a:rPr lang="en-US" altLang="zh-CN" sz="1400" dirty="0" smtClean="0">
                  <a:solidFill>
                    <a:schemeClr val="bg2">
                      <a:lumMod val="50000"/>
                    </a:schemeClr>
                  </a:solidFill>
                  <a:latin typeface="微软雅黑" panose="020B0503020204020204" pitchFamily="34" charset="-122"/>
                  <a:ea typeface="微软雅黑" panose="020B0503020204020204" pitchFamily="34" charset="-122"/>
                </a:rPr>
                <a:t>Banner</a:t>
              </a:r>
              <a:r>
                <a:rPr lang="zh-CN" altLang="en-US" sz="1400" dirty="0" smtClean="0">
                  <a:solidFill>
                    <a:schemeClr val="bg2">
                      <a:lumMod val="50000"/>
                    </a:schemeClr>
                  </a:solidFill>
                  <a:latin typeface="微软雅黑" panose="020B0503020204020204" pitchFamily="34" charset="-122"/>
                  <a:ea typeface="微软雅黑" panose="020B0503020204020204" pitchFamily="34" charset="-122"/>
                </a:rPr>
                <a:t>展示</a:t>
              </a:r>
              <a:r>
                <a:rPr lang="zh-CN" altLang="en-US" sz="1400" dirty="0" smtClean="0">
                  <a:solidFill>
                    <a:schemeClr val="bg2">
                      <a:lumMod val="50000"/>
                    </a:schemeClr>
                  </a:solidFill>
                  <a:latin typeface="微软雅黑" panose="020B0503020204020204" pitchFamily="34" charset="-122"/>
                  <a:ea typeface="微软雅黑" panose="020B0503020204020204" pitchFamily="34" charset="-122"/>
                </a:rPr>
                <a:t>、访问量统计、</a:t>
              </a:r>
              <a:endParaRPr lang="en-US" altLang="zh-CN" sz="1400" dirty="0" smtClean="0">
                <a:solidFill>
                  <a:schemeClr val="bg2">
                    <a:lumMod val="50000"/>
                  </a:schemeClr>
                </a:solidFill>
                <a:latin typeface="微软雅黑" panose="020B0503020204020204" pitchFamily="34" charset="-122"/>
                <a:ea typeface="微软雅黑" panose="020B0503020204020204" pitchFamily="34" charset="-122"/>
              </a:endParaRPr>
            </a:p>
            <a:p>
              <a:r>
                <a:rPr lang="zh-CN" altLang="en-US" sz="1400" dirty="0" smtClean="0">
                  <a:solidFill>
                    <a:schemeClr val="bg2">
                      <a:lumMod val="50000"/>
                    </a:schemeClr>
                  </a:solidFill>
                  <a:latin typeface="微软雅黑" panose="020B0503020204020204" pitchFamily="34" charset="-122"/>
                  <a:ea typeface="微软雅黑" panose="020B0503020204020204" pitchFamily="34" charset="-122"/>
                </a:rPr>
                <a:t>各模块部分展示功能</a:t>
              </a:r>
              <a:endParaRPr lang="en-US" altLang="zh-CN" sz="1400" dirty="0" smtClean="0">
                <a:solidFill>
                  <a:schemeClr val="bg2">
                    <a:lumMod val="50000"/>
                  </a:schemeClr>
                </a:solidFill>
                <a:latin typeface="微软雅黑" panose="020B0503020204020204" pitchFamily="34" charset="-122"/>
                <a:ea typeface="微软雅黑" panose="020B0503020204020204" pitchFamily="34" charset="-122"/>
              </a:endParaRPr>
            </a:p>
          </p:txBody>
        </p:sp>
        <p:cxnSp>
          <p:nvCxnSpPr>
            <p:cNvPr id="23" name="直接连接符 22"/>
            <p:cNvCxnSpPr/>
            <p:nvPr/>
          </p:nvCxnSpPr>
          <p:spPr>
            <a:xfrm>
              <a:off x="640612" y="2653391"/>
              <a:ext cx="3434380" cy="0"/>
            </a:xfrm>
            <a:prstGeom prst="line">
              <a:avLst/>
            </a:prstGeom>
            <a:ln>
              <a:solidFill>
                <a:schemeClr val="bg2">
                  <a:lumMod val="50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25" name="组合 24"/>
          <p:cNvGrpSpPr/>
          <p:nvPr/>
        </p:nvGrpSpPr>
        <p:grpSpPr>
          <a:xfrm>
            <a:off x="197287" y="4105115"/>
            <a:ext cx="3434380" cy="649900"/>
            <a:chOff x="197287" y="3559425"/>
            <a:chExt cx="3434380" cy="649900"/>
          </a:xfrm>
        </p:grpSpPr>
        <p:sp>
          <p:nvSpPr>
            <p:cNvPr id="80" name="文本框 79"/>
            <p:cNvSpPr txBox="1"/>
            <p:nvPr/>
          </p:nvSpPr>
          <p:spPr>
            <a:xfrm>
              <a:off x="278043" y="3559425"/>
              <a:ext cx="3057247" cy="523220"/>
            </a:xfrm>
            <a:prstGeom prst="rect">
              <a:avLst/>
            </a:prstGeom>
            <a:noFill/>
          </p:spPr>
          <p:txBody>
            <a:bodyPr wrap="none" rtlCol="0">
              <a:spAutoFit/>
            </a:bodyPr>
            <a:lstStyle/>
            <a:p>
              <a:r>
                <a:rPr lang="zh-CN" altLang="en-US" sz="1400" dirty="0" smtClean="0">
                  <a:solidFill>
                    <a:schemeClr val="bg2">
                      <a:lumMod val="50000"/>
                    </a:schemeClr>
                  </a:solidFill>
                  <a:latin typeface="微软雅黑" panose="020B0503020204020204" pitchFamily="34" charset="-122"/>
                  <a:ea typeface="微软雅黑" panose="020B0503020204020204" pitchFamily="34" charset="-122"/>
                </a:rPr>
                <a:t>精品课程会</a:t>
              </a:r>
              <a:r>
                <a:rPr lang="zh-CN" altLang="en-US" sz="1400" dirty="0">
                  <a:solidFill>
                    <a:schemeClr val="bg2">
                      <a:lumMod val="50000"/>
                    </a:schemeClr>
                  </a:solidFill>
                  <a:latin typeface="微软雅黑" panose="020B0503020204020204" pitchFamily="34" charset="-122"/>
                  <a:ea typeface="微软雅黑" panose="020B0503020204020204" pitchFamily="34" charset="-122"/>
                </a:rPr>
                <a:t>有专门</a:t>
              </a:r>
              <a:r>
                <a:rPr lang="zh-CN" altLang="en-US" sz="1400" dirty="0" smtClean="0">
                  <a:solidFill>
                    <a:schemeClr val="bg2">
                      <a:lumMod val="50000"/>
                    </a:schemeClr>
                  </a:solidFill>
                  <a:latin typeface="微软雅黑" panose="020B0503020204020204" pitchFamily="34" charset="-122"/>
                  <a:ea typeface="微软雅黑" panose="020B0503020204020204" pitchFamily="34" charset="-122"/>
                </a:rPr>
                <a:t>的列表</a:t>
              </a:r>
              <a:r>
                <a:rPr lang="zh-CN" altLang="en-US" sz="1400" dirty="0">
                  <a:solidFill>
                    <a:schemeClr val="bg2">
                      <a:lumMod val="50000"/>
                    </a:schemeClr>
                  </a:solidFill>
                  <a:latin typeface="微软雅黑" panose="020B0503020204020204" pitchFamily="34" charset="-122"/>
                  <a:ea typeface="微软雅黑" panose="020B0503020204020204" pitchFamily="34" charset="-122"/>
                </a:rPr>
                <a:t>，</a:t>
              </a:r>
              <a:r>
                <a:rPr lang="zh-CN" altLang="en-US" sz="1400" dirty="0" smtClean="0">
                  <a:solidFill>
                    <a:schemeClr val="bg2">
                      <a:lumMod val="50000"/>
                    </a:schemeClr>
                  </a:solidFill>
                  <a:latin typeface="微软雅黑" panose="020B0503020204020204" pitchFamily="34" charset="-122"/>
                  <a:ea typeface="微软雅黑" panose="020B0503020204020204" pitchFamily="34" charset="-122"/>
                </a:rPr>
                <a:t>点击具体</a:t>
              </a:r>
              <a:endParaRPr lang="en-US" altLang="zh-CN" sz="1400" dirty="0" smtClean="0">
                <a:solidFill>
                  <a:schemeClr val="bg2">
                    <a:lumMod val="50000"/>
                  </a:schemeClr>
                </a:solidFill>
                <a:latin typeface="微软雅黑" panose="020B0503020204020204" pitchFamily="34" charset="-122"/>
                <a:ea typeface="微软雅黑" panose="020B0503020204020204" pitchFamily="34" charset="-122"/>
              </a:endParaRPr>
            </a:p>
            <a:p>
              <a:r>
                <a:rPr lang="zh-CN" altLang="en-US" sz="1400" dirty="0" smtClean="0">
                  <a:solidFill>
                    <a:schemeClr val="bg2">
                      <a:lumMod val="50000"/>
                    </a:schemeClr>
                  </a:solidFill>
                  <a:latin typeface="微软雅黑" panose="020B0503020204020204" pitchFamily="34" charset="-122"/>
                  <a:ea typeface="微软雅黑" panose="020B0503020204020204" pitchFamily="34" charset="-122"/>
                </a:rPr>
                <a:t>会跳转到</a:t>
              </a:r>
              <a:r>
                <a:rPr lang="zh-CN" altLang="en-US" sz="1400" dirty="0">
                  <a:solidFill>
                    <a:schemeClr val="bg2">
                      <a:lumMod val="50000"/>
                    </a:schemeClr>
                  </a:solidFill>
                  <a:latin typeface="微软雅黑" panose="020B0503020204020204" pitchFamily="34" charset="-122"/>
                  <a:ea typeface="微软雅黑" panose="020B0503020204020204" pitchFamily="34" charset="-122"/>
                </a:rPr>
                <a:t>选中</a:t>
              </a:r>
              <a:r>
                <a:rPr lang="zh-CN" altLang="en-US" sz="1400" dirty="0" smtClean="0">
                  <a:solidFill>
                    <a:schemeClr val="bg2">
                      <a:lumMod val="50000"/>
                    </a:schemeClr>
                  </a:solidFill>
                  <a:latin typeface="微软雅黑" panose="020B0503020204020204" pitchFamily="34" charset="-122"/>
                  <a:ea typeface="微软雅黑" panose="020B0503020204020204" pitchFamily="34" charset="-122"/>
                </a:rPr>
                <a:t>的精品课程详情</a:t>
              </a:r>
              <a:r>
                <a:rPr lang="zh-CN" altLang="en-US" sz="1400" dirty="0">
                  <a:solidFill>
                    <a:schemeClr val="bg2">
                      <a:lumMod val="50000"/>
                    </a:schemeClr>
                  </a:solidFill>
                  <a:latin typeface="微软雅黑" panose="020B0503020204020204" pitchFamily="34" charset="-122"/>
                  <a:ea typeface="微软雅黑" panose="020B0503020204020204" pitchFamily="34" charset="-122"/>
                </a:rPr>
                <a:t>页</a:t>
              </a:r>
              <a:endParaRPr lang="en-US" altLang="zh-CN" sz="1400" dirty="0">
                <a:solidFill>
                  <a:schemeClr val="bg2">
                    <a:lumMod val="50000"/>
                  </a:schemeClr>
                </a:solidFill>
                <a:latin typeface="微软雅黑" panose="020B0503020204020204" pitchFamily="34" charset="-122"/>
                <a:ea typeface="微软雅黑" panose="020B0503020204020204" pitchFamily="34" charset="-122"/>
              </a:endParaRPr>
            </a:p>
          </p:txBody>
        </p:sp>
        <p:cxnSp>
          <p:nvCxnSpPr>
            <p:cNvPr id="90" name="直接连接符 89"/>
            <p:cNvCxnSpPr/>
            <p:nvPr/>
          </p:nvCxnSpPr>
          <p:spPr>
            <a:xfrm>
              <a:off x="197287" y="4209325"/>
              <a:ext cx="3434380" cy="0"/>
            </a:xfrm>
            <a:prstGeom prst="line">
              <a:avLst/>
            </a:prstGeom>
            <a:ln>
              <a:solidFill>
                <a:schemeClr val="bg2">
                  <a:lumMod val="50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24" name="组合 23"/>
          <p:cNvGrpSpPr/>
          <p:nvPr/>
        </p:nvGrpSpPr>
        <p:grpSpPr>
          <a:xfrm>
            <a:off x="7908081" y="2556101"/>
            <a:ext cx="3616095" cy="670255"/>
            <a:chOff x="7908081" y="2010411"/>
            <a:chExt cx="3616095" cy="670255"/>
          </a:xfrm>
        </p:grpSpPr>
        <p:sp>
          <p:nvSpPr>
            <p:cNvPr id="84" name="文本框 83"/>
            <p:cNvSpPr txBox="1"/>
            <p:nvPr/>
          </p:nvSpPr>
          <p:spPr>
            <a:xfrm>
              <a:off x="7908081" y="2010411"/>
              <a:ext cx="3416320" cy="523220"/>
            </a:xfrm>
            <a:prstGeom prst="rect">
              <a:avLst/>
            </a:prstGeom>
            <a:noFill/>
          </p:spPr>
          <p:txBody>
            <a:bodyPr wrap="none" rtlCol="0">
              <a:spAutoFit/>
            </a:bodyPr>
            <a:lstStyle/>
            <a:p>
              <a:r>
                <a:rPr lang="zh-CN" altLang="en-US" sz="1400" dirty="0" smtClean="0">
                  <a:solidFill>
                    <a:schemeClr val="bg2">
                      <a:lumMod val="50000"/>
                    </a:schemeClr>
                  </a:solidFill>
                  <a:latin typeface="微软雅黑" panose="020B0503020204020204" pitchFamily="34" charset="-122"/>
                  <a:ea typeface="微软雅黑" panose="020B0503020204020204" pitchFamily="34" charset="-122"/>
                </a:rPr>
                <a:t>师资介绍会有专门的师资列表，点击每个</a:t>
              </a:r>
              <a:endParaRPr lang="en-US" altLang="zh-CN" sz="1400" dirty="0" smtClean="0">
                <a:solidFill>
                  <a:schemeClr val="bg2">
                    <a:lumMod val="50000"/>
                  </a:schemeClr>
                </a:solidFill>
                <a:latin typeface="微软雅黑" panose="020B0503020204020204" pitchFamily="34" charset="-122"/>
                <a:ea typeface="微软雅黑" panose="020B0503020204020204" pitchFamily="34" charset="-122"/>
              </a:endParaRPr>
            </a:p>
            <a:p>
              <a:r>
                <a:rPr lang="zh-CN" altLang="en-US" sz="1400" dirty="0">
                  <a:solidFill>
                    <a:schemeClr val="bg2">
                      <a:lumMod val="50000"/>
                    </a:schemeClr>
                  </a:solidFill>
                  <a:latin typeface="微软雅黑" panose="020B0503020204020204" pitchFamily="34" charset="-122"/>
                  <a:ea typeface="微软雅黑" panose="020B0503020204020204" pitchFamily="34" charset="-122"/>
                </a:rPr>
                <a:t>单独</a:t>
              </a:r>
              <a:r>
                <a:rPr lang="zh-CN" altLang="en-US" sz="1400" dirty="0" smtClean="0">
                  <a:solidFill>
                    <a:schemeClr val="bg2">
                      <a:lumMod val="50000"/>
                    </a:schemeClr>
                  </a:solidFill>
                  <a:latin typeface="微软雅黑" panose="020B0503020204020204" pitchFamily="34" charset="-122"/>
                  <a:ea typeface="微软雅黑" panose="020B0503020204020204" pitchFamily="34" charset="-122"/>
                </a:rPr>
                <a:t>的教师会跳转到选中的师资详情页</a:t>
              </a:r>
              <a:endParaRPr lang="en-US" altLang="zh-CN" sz="1400" dirty="0" smtClean="0">
                <a:solidFill>
                  <a:schemeClr val="bg2">
                    <a:lumMod val="50000"/>
                  </a:schemeClr>
                </a:solidFill>
                <a:latin typeface="微软雅黑" panose="020B0503020204020204" pitchFamily="34" charset="-122"/>
                <a:ea typeface="微软雅黑" panose="020B0503020204020204" pitchFamily="34" charset="-122"/>
              </a:endParaRPr>
            </a:p>
          </p:txBody>
        </p:sp>
        <p:cxnSp>
          <p:nvCxnSpPr>
            <p:cNvPr id="91" name="直接连接符 90"/>
            <p:cNvCxnSpPr/>
            <p:nvPr/>
          </p:nvCxnSpPr>
          <p:spPr>
            <a:xfrm>
              <a:off x="8089796" y="2680666"/>
              <a:ext cx="3434380" cy="0"/>
            </a:xfrm>
            <a:prstGeom prst="line">
              <a:avLst/>
            </a:prstGeom>
            <a:ln>
              <a:solidFill>
                <a:schemeClr val="bg2">
                  <a:lumMod val="50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26" name="组合 25"/>
          <p:cNvGrpSpPr/>
          <p:nvPr/>
        </p:nvGrpSpPr>
        <p:grpSpPr>
          <a:xfrm>
            <a:off x="8307008" y="4136691"/>
            <a:ext cx="3520729" cy="723584"/>
            <a:chOff x="8307008" y="3591001"/>
            <a:chExt cx="3520729" cy="723584"/>
          </a:xfrm>
        </p:grpSpPr>
        <p:sp>
          <p:nvSpPr>
            <p:cNvPr id="83" name="文本框 82"/>
            <p:cNvSpPr txBox="1"/>
            <p:nvPr/>
          </p:nvSpPr>
          <p:spPr>
            <a:xfrm>
              <a:off x="8307008" y="3591001"/>
              <a:ext cx="3057247" cy="523220"/>
            </a:xfrm>
            <a:prstGeom prst="rect">
              <a:avLst/>
            </a:prstGeom>
            <a:noFill/>
          </p:spPr>
          <p:txBody>
            <a:bodyPr wrap="none" rtlCol="0">
              <a:spAutoFit/>
            </a:bodyPr>
            <a:lstStyle/>
            <a:p>
              <a:r>
                <a:rPr lang="zh-CN" altLang="en-US" sz="1400" dirty="0" smtClean="0">
                  <a:solidFill>
                    <a:schemeClr val="bg2">
                      <a:lumMod val="50000"/>
                    </a:schemeClr>
                  </a:solidFill>
                  <a:latin typeface="微软雅黑" panose="020B0503020204020204" pitchFamily="34" charset="-122"/>
                  <a:ea typeface="微软雅黑" panose="020B0503020204020204" pitchFamily="34" charset="-122"/>
                </a:rPr>
                <a:t>数学建模会展示数学建模相关信息，</a:t>
              </a:r>
              <a:endParaRPr lang="en-US" altLang="zh-CN" sz="1400" dirty="0" smtClean="0">
                <a:solidFill>
                  <a:schemeClr val="bg2">
                    <a:lumMod val="50000"/>
                  </a:schemeClr>
                </a:solidFill>
                <a:latin typeface="微软雅黑" panose="020B0503020204020204" pitchFamily="34" charset="-122"/>
                <a:ea typeface="微软雅黑" panose="020B0503020204020204" pitchFamily="34" charset="-122"/>
              </a:endParaRPr>
            </a:p>
            <a:p>
              <a:r>
                <a:rPr lang="zh-CN" altLang="en-US" sz="1400" dirty="0" smtClean="0">
                  <a:solidFill>
                    <a:schemeClr val="bg2">
                      <a:lumMod val="50000"/>
                    </a:schemeClr>
                  </a:solidFill>
                  <a:latin typeface="微软雅黑" panose="020B0503020204020204" pitchFamily="34" charset="-122"/>
                  <a:ea typeface="微软雅黑" panose="020B0503020204020204" pitchFamily="34" charset="-122"/>
                </a:rPr>
                <a:t>会有列表和详情</a:t>
              </a:r>
              <a:endParaRPr lang="en-US" altLang="zh-CN" sz="1400" dirty="0" smtClean="0">
                <a:solidFill>
                  <a:schemeClr val="bg2">
                    <a:lumMod val="50000"/>
                  </a:schemeClr>
                </a:solidFill>
                <a:latin typeface="微软雅黑" panose="020B0503020204020204" pitchFamily="34" charset="-122"/>
                <a:ea typeface="微软雅黑" panose="020B0503020204020204" pitchFamily="34" charset="-122"/>
              </a:endParaRPr>
            </a:p>
          </p:txBody>
        </p:sp>
        <p:cxnSp>
          <p:nvCxnSpPr>
            <p:cNvPr id="92" name="直接连接符 91"/>
            <p:cNvCxnSpPr/>
            <p:nvPr/>
          </p:nvCxnSpPr>
          <p:spPr>
            <a:xfrm>
              <a:off x="8393357" y="4314585"/>
              <a:ext cx="3434380" cy="0"/>
            </a:xfrm>
            <a:prstGeom prst="line">
              <a:avLst/>
            </a:prstGeom>
            <a:ln>
              <a:solidFill>
                <a:schemeClr val="bg2">
                  <a:lumMod val="50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28" name="组合 27"/>
          <p:cNvGrpSpPr/>
          <p:nvPr/>
        </p:nvGrpSpPr>
        <p:grpSpPr>
          <a:xfrm>
            <a:off x="7956579" y="5587075"/>
            <a:ext cx="3550844" cy="660539"/>
            <a:chOff x="7956579" y="5041385"/>
            <a:chExt cx="3550844" cy="660539"/>
          </a:xfrm>
        </p:grpSpPr>
        <p:sp>
          <p:nvSpPr>
            <p:cNvPr id="82" name="文本框 81"/>
            <p:cNvSpPr txBox="1"/>
            <p:nvPr/>
          </p:nvSpPr>
          <p:spPr>
            <a:xfrm>
              <a:off x="7956579" y="5041385"/>
              <a:ext cx="3416320" cy="523220"/>
            </a:xfrm>
            <a:prstGeom prst="rect">
              <a:avLst/>
            </a:prstGeom>
            <a:noFill/>
          </p:spPr>
          <p:txBody>
            <a:bodyPr wrap="none" rtlCol="0">
              <a:spAutoFit/>
            </a:bodyPr>
            <a:lstStyle/>
            <a:p>
              <a:r>
                <a:rPr lang="zh-CN" altLang="en-US" sz="1400" dirty="0" smtClean="0">
                  <a:solidFill>
                    <a:schemeClr val="bg2">
                      <a:lumMod val="50000"/>
                    </a:schemeClr>
                  </a:solidFill>
                  <a:latin typeface="微软雅黑" panose="020B0503020204020204" pitchFamily="34" charset="-122"/>
                  <a:ea typeface="微软雅黑" panose="020B0503020204020204" pitchFamily="34" charset="-122"/>
                </a:rPr>
                <a:t>用户在浏览网站的时候会对网站有自己的</a:t>
              </a:r>
              <a:endParaRPr lang="en-US" altLang="zh-CN" sz="1400" dirty="0" smtClean="0">
                <a:solidFill>
                  <a:schemeClr val="bg2">
                    <a:lumMod val="50000"/>
                  </a:schemeClr>
                </a:solidFill>
                <a:latin typeface="微软雅黑" panose="020B0503020204020204" pitchFamily="34" charset="-122"/>
                <a:ea typeface="微软雅黑" panose="020B0503020204020204" pitchFamily="34" charset="-122"/>
              </a:endParaRPr>
            </a:p>
            <a:p>
              <a:r>
                <a:rPr lang="zh-CN" altLang="en-US" sz="1400" dirty="0" smtClean="0">
                  <a:solidFill>
                    <a:schemeClr val="bg2">
                      <a:lumMod val="50000"/>
                    </a:schemeClr>
                  </a:solidFill>
                  <a:latin typeface="微软雅黑" panose="020B0503020204020204" pitchFamily="34" charset="-122"/>
                  <a:ea typeface="微软雅黑" panose="020B0503020204020204" pitchFamily="34" charset="-122"/>
                </a:rPr>
                <a:t>看法，如果有意愿可以提交反馈信息</a:t>
              </a:r>
              <a:endParaRPr lang="en-US" altLang="zh-CN" sz="1400" dirty="0" smtClean="0">
                <a:solidFill>
                  <a:schemeClr val="bg2">
                    <a:lumMod val="50000"/>
                  </a:schemeClr>
                </a:solidFill>
                <a:latin typeface="微软雅黑" panose="020B0503020204020204" pitchFamily="34" charset="-122"/>
                <a:ea typeface="微软雅黑" panose="020B0503020204020204" pitchFamily="34" charset="-122"/>
              </a:endParaRPr>
            </a:p>
          </p:txBody>
        </p:sp>
        <p:cxnSp>
          <p:nvCxnSpPr>
            <p:cNvPr id="93" name="直接连接符 92"/>
            <p:cNvCxnSpPr/>
            <p:nvPr/>
          </p:nvCxnSpPr>
          <p:spPr>
            <a:xfrm>
              <a:off x="8073043" y="5701924"/>
              <a:ext cx="3434380" cy="0"/>
            </a:xfrm>
            <a:prstGeom prst="line">
              <a:avLst/>
            </a:prstGeom>
            <a:ln>
              <a:solidFill>
                <a:schemeClr val="bg2">
                  <a:lumMod val="50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27" name="组合 26"/>
          <p:cNvGrpSpPr/>
          <p:nvPr/>
        </p:nvGrpSpPr>
        <p:grpSpPr>
          <a:xfrm>
            <a:off x="593622" y="5587075"/>
            <a:ext cx="3472346" cy="673375"/>
            <a:chOff x="593622" y="5041385"/>
            <a:chExt cx="3472346" cy="673375"/>
          </a:xfrm>
        </p:grpSpPr>
        <p:sp>
          <p:nvSpPr>
            <p:cNvPr id="81" name="文本框 80"/>
            <p:cNvSpPr txBox="1"/>
            <p:nvPr/>
          </p:nvSpPr>
          <p:spPr>
            <a:xfrm>
              <a:off x="593622" y="5041385"/>
              <a:ext cx="3236784" cy="523220"/>
            </a:xfrm>
            <a:prstGeom prst="rect">
              <a:avLst/>
            </a:prstGeom>
            <a:noFill/>
          </p:spPr>
          <p:txBody>
            <a:bodyPr wrap="none" rtlCol="0">
              <a:spAutoFit/>
            </a:bodyPr>
            <a:lstStyle/>
            <a:p>
              <a:r>
                <a:rPr lang="zh-CN" altLang="en-US" sz="1400" dirty="0" smtClean="0">
                  <a:solidFill>
                    <a:schemeClr val="bg2">
                      <a:lumMod val="50000"/>
                    </a:schemeClr>
                  </a:solidFill>
                  <a:latin typeface="微软雅黑" panose="020B0503020204020204" pitchFamily="34" charset="-122"/>
                  <a:ea typeface="微软雅黑" panose="020B0503020204020204" pitchFamily="34" charset="-122"/>
                </a:rPr>
                <a:t>专业新闻会展示所有的专业新闻列表，</a:t>
              </a:r>
              <a:endParaRPr lang="en-US" altLang="zh-CN" sz="1400" dirty="0" smtClean="0">
                <a:solidFill>
                  <a:schemeClr val="bg2">
                    <a:lumMod val="50000"/>
                  </a:schemeClr>
                </a:solidFill>
                <a:latin typeface="微软雅黑" panose="020B0503020204020204" pitchFamily="34" charset="-122"/>
                <a:ea typeface="微软雅黑" panose="020B0503020204020204" pitchFamily="34" charset="-122"/>
              </a:endParaRPr>
            </a:p>
            <a:p>
              <a:r>
                <a:rPr lang="zh-CN" altLang="en-US" sz="1400" dirty="0" smtClean="0">
                  <a:solidFill>
                    <a:schemeClr val="bg2">
                      <a:lumMod val="50000"/>
                    </a:schemeClr>
                  </a:solidFill>
                  <a:latin typeface="微软雅黑" panose="020B0503020204020204" pitchFamily="34" charset="-122"/>
                  <a:ea typeface="微软雅黑" panose="020B0503020204020204" pitchFamily="34" charset="-122"/>
                </a:rPr>
                <a:t>对应的会有新闻详细内容</a:t>
              </a:r>
              <a:endParaRPr lang="en-US" altLang="zh-CN" sz="1400" dirty="0">
                <a:solidFill>
                  <a:schemeClr val="bg2">
                    <a:lumMod val="50000"/>
                  </a:schemeClr>
                </a:solidFill>
                <a:latin typeface="微软雅黑" panose="020B0503020204020204" pitchFamily="34" charset="-122"/>
                <a:ea typeface="微软雅黑" panose="020B0503020204020204" pitchFamily="34" charset="-122"/>
              </a:endParaRPr>
            </a:p>
          </p:txBody>
        </p:sp>
        <p:cxnSp>
          <p:nvCxnSpPr>
            <p:cNvPr id="94" name="直接连接符 93"/>
            <p:cNvCxnSpPr/>
            <p:nvPr/>
          </p:nvCxnSpPr>
          <p:spPr>
            <a:xfrm>
              <a:off x="631588" y="5714760"/>
              <a:ext cx="3434380" cy="0"/>
            </a:xfrm>
            <a:prstGeom prst="line">
              <a:avLst/>
            </a:prstGeom>
            <a:ln>
              <a:solidFill>
                <a:schemeClr val="bg2">
                  <a:lumMod val="50000"/>
                </a:schemeClr>
              </a:solidFill>
              <a:prstDash val="dash"/>
            </a:ln>
          </p:spPr>
          <p:style>
            <a:lnRef idx="1">
              <a:schemeClr val="accent1"/>
            </a:lnRef>
            <a:fillRef idx="0">
              <a:schemeClr val="accent1"/>
            </a:fillRef>
            <a:effectRef idx="0">
              <a:schemeClr val="accent1"/>
            </a:effectRef>
            <a:fontRef idx="minor">
              <a:schemeClr val="tx1"/>
            </a:fontRef>
          </p:style>
        </p:cxnSp>
      </p:grpSp>
      <p:graphicFrame>
        <p:nvGraphicFramePr>
          <p:cNvPr id="29" name="图示 28"/>
          <p:cNvGraphicFramePr/>
          <p:nvPr>
            <p:extLst>
              <p:ext uri="{D42A27DB-BD31-4B8C-83A1-F6EECF244321}">
                <p14:modId xmlns:p14="http://schemas.microsoft.com/office/powerpoint/2010/main" val="2454651488"/>
              </p:ext>
            </p:extLst>
          </p:nvPr>
        </p:nvGraphicFramePr>
        <p:xfrm>
          <a:off x="657858" y="1586160"/>
          <a:ext cx="3259807" cy="50449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885130355"/>
      </p:ext>
    </p:extLst>
  </p:cSld>
  <p:clrMapOvr>
    <a:masterClrMapping/>
  </p:clrMapOvr>
  <p:transition spd="slow" advClick="0" advTm="6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1250" fill="hold"/>
                                        <p:tgtEl>
                                          <p:spTgt spid="17"/>
                                        </p:tgtEl>
                                        <p:attrNameLst>
                                          <p:attrName>ppt_w</p:attrName>
                                        </p:attrNameLst>
                                      </p:cBhvr>
                                      <p:tavLst>
                                        <p:tav tm="0">
                                          <p:val>
                                            <p:strVal val="#ppt_w+.3"/>
                                          </p:val>
                                        </p:tav>
                                        <p:tav tm="100000">
                                          <p:val>
                                            <p:strVal val="#ppt_w"/>
                                          </p:val>
                                        </p:tav>
                                      </p:tavLst>
                                    </p:anim>
                                    <p:anim calcmode="lin" valueType="num">
                                      <p:cBhvr>
                                        <p:cTn id="8" dur="1250" fill="hold"/>
                                        <p:tgtEl>
                                          <p:spTgt spid="17"/>
                                        </p:tgtEl>
                                        <p:attrNameLst>
                                          <p:attrName>ppt_h</p:attrName>
                                        </p:attrNameLst>
                                      </p:cBhvr>
                                      <p:tavLst>
                                        <p:tav tm="0">
                                          <p:val>
                                            <p:strVal val="#ppt_h"/>
                                          </p:val>
                                        </p:tav>
                                        <p:tav tm="100000">
                                          <p:val>
                                            <p:strVal val="#ppt_h"/>
                                          </p:val>
                                        </p:tav>
                                      </p:tavLst>
                                    </p:anim>
                                    <p:animEffect transition="in" filter="fade">
                                      <p:cBhvr>
                                        <p:cTn id="9" dur="1250"/>
                                        <p:tgtEl>
                                          <p:spTgt spid="17"/>
                                        </p:tgtEl>
                                      </p:cBhvr>
                                    </p:animEffect>
                                  </p:childTnLst>
                                </p:cTn>
                              </p:par>
                            </p:childTnLst>
                          </p:cTn>
                        </p:par>
                        <p:par>
                          <p:cTn id="10" fill="hold">
                            <p:stCondLst>
                              <p:cond delay="1250"/>
                            </p:stCondLst>
                            <p:childTnLst>
                              <p:par>
                                <p:cTn id="11" presetID="10" presetClass="entr" presetSubtype="0" fill="hold" grpId="0" nodeType="after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childTnLst>
                          </p:cTn>
                        </p:par>
                        <p:par>
                          <p:cTn id="14" fill="hold">
                            <p:stCondLst>
                              <p:cond delay="1750"/>
                            </p:stCondLst>
                            <p:childTnLst>
                              <p:par>
                                <p:cTn id="15" presetID="31" presetClass="entr" presetSubtype="0" fill="hold" nodeType="afterEffect">
                                  <p:stCondLst>
                                    <p:cond delay="0"/>
                                  </p:stCondLst>
                                  <p:childTnLst>
                                    <p:set>
                                      <p:cBhvr>
                                        <p:cTn id="16" dur="1" fill="hold">
                                          <p:stCondLst>
                                            <p:cond delay="0"/>
                                          </p:stCondLst>
                                        </p:cTn>
                                        <p:tgtEl>
                                          <p:spTgt spid="21"/>
                                        </p:tgtEl>
                                        <p:attrNameLst>
                                          <p:attrName>style.visibility</p:attrName>
                                        </p:attrNameLst>
                                      </p:cBhvr>
                                      <p:to>
                                        <p:strVal val="visible"/>
                                      </p:to>
                                    </p:set>
                                    <p:anim calcmode="lin" valueType="num">
                                      <p:cBhvr>
                                        <p:cTn id="17" dur="1750" fill="hold"/>
                                        <p:tgtEl>
                                          <p:spTgt spid="21"/>
                                        </p:tgtEl>
                                        <p:attrNameLst>
                                          <p:attrName>ppt_w</p:attrName>
                                        </p:attrNameLst>
                                      </p:cBhvr>
                                      <p:tavLst>
                                        <p:tav tm="0">
                                          <p:val>
                                            <p:fltVal val="0"/>
                                          </p:val>
                                        </p:tav>
                                        <p:tav tm="100000">
                                          <p:val>
                                            <p:strVal val="#ppt_w"/>
                                          </p:val>
                                        </p:tav>
                                      </p:tavLst>
                                    </p:anim>
                                    <p:anim calcmode="lin" valueType="num">
                                      <p:cBhvr>
                                        <p:cTn id="18" dur="1750" fill="hold"/>
                                        <p:tgtEl>
                                          <p:spTgt spid="21"/>
                                        </p:tgtEl>
                                        <p:attrNameLst>
                                          <p:attrName>ppt_h</p:attrName>
                                        </p:attrNameLst>
                                      </p:cBhvr>
                                      <p:tavLst>
                                        <p:tav tm="0">
                                          <p:val>
                                            <p:fltVal val="0"/>
                                          </p:val>
                                        </p:tav>
                                        <p:tav tm="100000">
                                          <p:val>
                                            <p:strVal val="#ppt_h"/>
                                          </p:val>
                                        </p:tav>
                                      </p:tavLst>
                                    </p:anim>
                                    <p:anim calcmode="lin" valueType="num">
                                      <p:cBhvr>
                                        <p:cTn id="19" dur="1750" fill="hold"/>
                                        <p:tgtEl>
                                          <p:spTgt spid="21"/>
                                        </p:tgtEl>
                                        <p:attrNameLst>
                                          <p:attrName>style.rotation</p:attrName>
                                        </p:attrNameLst>
                                      </p:cBhvr>
                                      <p:tavLst>
                                        <p:tav tm="0">
                                          <p:val>
                                            <p:fltVal val="90"/>
                                          </p:val>
                                        </p:tav>
                                        <p:tav tm="100000">
                                          <p:val>
                                            <p:fltVal val="0"/>
                                          </p:val>
                                        </p:tav>
                                      </p:tavLst>
                                    </p:anim>
                                    <p:animEffect transition="in" filter="fade">
                                      <p:cBhvr>
                                        <p:cTn id="20" dur="1750"/>
                                        <p:tgtEl>
                                          <p:spTgt spid="21"/>
                                        </p:tgtEl>
                                      </p:cBhvr>
                                    </p:animEffect>
                                  </p:childTnLst>
                                </p:cTn>
                              </p:par>
                            </p:childTnLst>
                          </p:cTn>
                        </p:par>
                        <p:par>
                          <p:cTn id="21" fill="hold">
                            <p:stCondLst>
                              <p:cond delay="3500"/>
                            </p:stCondLst>
                            <p:childTnLst>
                              <p:par>
                                <p:cTn id="22" presetID="55" presetClass="entr" presetSubtype="0" fill="hold" nodeType="afterEffect">
                                  <p:stCondLst>
                                    <p:cond delay="250"/>
                                  </p:stCondLst>
                                  <p:childTnLst>
                                    <p:set>
                                      <p:cBhvr>
                                        <p:cTn id="23" dur="1" fill="hold">
                                          <p:stCondLst>
                                            <p:cond delay="0"/>
                                          </p:stCondLst>
                                        </p:cTn>
                                        <p:tgtEl>
                                          <p:spTgt spid="22"/>
                                        </p:tgtEl>
                                        <p:attrNameLst>
                                          <p:attrName>style.visibility</p:attrName>
                                        </p:attrNameLst>
                                      </p:cBhvr>
                                      <p:to>
                                        <p:strVal val="visible"/>
                                      </p:to>
                                    </p:set>
                                    <p:anim calcmode="lin" valueType="num">
                                      <p:cBhvr>
                                        <p:cTn id="24" dur="1000" fill="hold"/>
                                        <p:tgtEl>
                                          <p:spTgt spid="22"/>
                                        </p:tgtEl>
                                        <p:attrNameLst>
                                          <p:attrName>ppt_w</p:attrName>
                                        </p:attrNameLst>
                                      </p:cBhvr>
                                      <p:tavLst>
                                        <p:tav tm="0">
                                          <p:val>
                                            <p:strVal val="#ppt_w*0.70"/>
                                          </p:val>
                                        </p:tav>
                                        <p:tav tm="100000">
                                          <p:val>
                                            <p:strVal val="#ppt_w"/>
                                          </p:val>
                                        </p:tav>
                                      </p:tavLst>
                                    </p:anim>
                                    <p:anim calcmode="lin" valueType="num">
                                      <p:cBhvr>
                                        <p:cTn id="25" dur="1000" fill="hold"/>
                                        <p:tgtEl>
                                          <p:spTgt spid="22"/>
                                        </p:tgtEl>
                                        <p:attrNameLst>
                                          <p:attrName>ppt_h</p:attrName>
                                        </p:attrNameLst>
                                      </p:cBhvr>
                                      <p:tavLst>
                                        <p:tav tm="0">
                                          <p:val>
                                            <p:strVal val="#ppt_h"/>
                                          </p:val>
                                        </p:tav>
                                        <p:tav tm="100000">
                                          <p:val>
                                            <p:strVal val="#ppt_h"/>
                                          </p:val>
                                        </p:tav>
                                      </p:tavLst>
                                    </p:anim>
                                    <p:animEffect transition="in" filter="fade">
                                      <p:cBhvr>
                                        <p:cTn id="26" dur="1000"/>
                                        <p:tgtEl>
                                          <p:spTgt spid="22"/>
                                        </p:tgtEl>
                                      </p:cBhvr>
                                    </p:animEffect>
                                  </p:childTnLst>
                                </p:cTn>
                              </p:par>
                            </p:childTnLst>
                          </p:cTn>
                        </p:par>
                        <p:par>
                          <p:cTn id="27" fill="hold">
                            <p:stCondLst>
                              <p:cond delay="4750"/>
                            </p:stCondLst>
                            <p:childTnLst>
                              <p:par>
                                <p:cTn id="28" presetID="55" presetClass="entr" presetSubtype="0" fill="hold" nodeType="afterEffect">
                                  <p:stCondLst>
                                    <p:cond delay="250"/>
                                  </p:stCondLst>
                                  <p:childTnLst>
                                    <p:set>
                                      <p:cBhvr>
                                        <p:cTn id="29" dur="1" fill="hold">
                                          <p:stCondLst>
                                            <p:cond delay="0"/>
                                          </p:stCondLst>
                                        </p:cTn>
                                        <p:tgtEl>
                                          <p:spTgt spid="24"/>
                                        </p:tgtEl>
                                        <p:attrNameLst>
                                          <p:attrName>style.visibility</p:attrName>
                                        </p:attrNameLst>
                                      </p:cBhvr>
                                      <p:to>
                                        <p:strVal val="visible"/>
                                      </p:to>
                                    </p:set>
                                    <p:anim calcmode="lin" valueType="num">
                                      <p:cBhvr>
                                        <p:cTn id="30" dur="1000" fill="hold"/>
                                        <p:tgtEl>
                                          <p:spTgt spid="24"/>
                                        </p:tgtEl>
                                        <p:attrNameLst>
                                          <p:attrName>ppt_w</p:attrName>
                                        </p:attrNameLst>
                                      </p:cBhvr>
                                      <p:tavLst>
                                        <p:tav tm="0">
                                          <p:val>
                                            <p:strVal val="#ppt_w*0.70"/>
                                          </p:val>
                                        </p:tav>
                                        <p:tav tm="100000">
                                          <p:val>
                                            <p:strVal val="#ppt_w"/>
                                          </p:val>
                                        </p:tav>
                                      </p:tavLst>
                                    </p:anim>
                                    <p:anim calcmode="lin" valueType="num">
                                      <p:cBhvr>
                                        <p:cTn id="31" dur="1000" fill="hold"/>
                                        <p:tgtEl>
                                          <p:spTgt spid="24"/>
                                        </p:tgtEl>
                                        <p:attrNameLst>
                                          <p:attrName>ppt_h</p:attrName>
                                        </p:attrNameLst>
                                      </p:cBhvr>
                                      <p:tavLst>
                                        <p:tav tm="0">
                                          <p:val>
                                            <p:strVal val="#ppt_h"/>
                                          </p:val>
                                        </p:tav>
                                        <p:tav tm="100000">
                                          <p:val>
                                            <p:strVal val="#ppt_h"/>
                                          </p:val>
                                        </p:tav>
                                      </p:tavLst>
                                    </p:anim>
                                    <p:animEffect transition="in" filter="fade">
                                      <p:cBhvr>
                                        <p:cTn id="32" dur="1000"/>
                                        <p:tgtEl>
                                          <p:spTgt spid="24"/>
                                        </p:tgtEl>
                                      </p:cBhvr>
                                    </p:animEffect>
                                  </p:childTnLst>
                                </p:cTn>
                              </p:par>
                            </p:childTnLst>
                          </p:cTn>
                        </p:par>
                        <p:par>
                          <p:cTn id="33" fill="hold">
                            <p:stCondLst>
                              <p:cond delay="6000"/>
                            </p:stCondLst>
                            <p:childTnLst>
                              <p:par>
                                <p:cTn id="34" presetID="55" presetClass="entr" presetSubtype="0" fill="hold" nodeType="afterEffect">
                                  <p:stCondLst>
                                    <p:cond delay="250"/>
                                  </p:stCondLst>
                                  <p:childTnLst>
                                    <p:set>
                                      <p:cBhvr>
                                        <p:cTn id="35" dur="1" fill="hold">
                                          <p:stCondLst>
                                            <p:cond delay="0"/>
                                          </p:stCondLst>
                                        </p:cTn>
                                        <p:tgtEl>
                                          <p:spTgt spid="25"/>
                                        </p:tgtEl>
                                        <p:attrNameLst>
                                          <p:attrName>style.visibility</p:attrName>
                                        </p:attrNameLst>
                                      </p:cBhvr>
                                      <p:to>
                                        <p:strVal val="visible"/>
                                      </p:to>
                                    </p:set>
                                    <p:anim calcmode="lin" valueType="num">
                                      <p:cBhvr>
                                        <p:cTn id="36" dur="1000" fill="hold"/>
                                        <p:tgtEl>
                                          <p:spTgt spid="25"/>
                                        </p:tgtEl>
                                        <p:attrNameLst>
                                          <p:attrName>ppt_w</p:attrName>
                                        </p:attrNameLst>
                                      </p:cBhvr>
                                      <p:tavLst>
                                        <p:tav tm="0">
                                          <p:val>
                                            <p:strVal val="#ppt_w*0.70"/>
                                          </p:val>
                                        </p:tav>
                                        <p:tav tm="100000">
                                          <p:val>
                                            <p:strVal val="#ppt_w"/>
                                          </p:val>
                                        </p:tav>
                                      </p:tavLst>
                                    </p:anim>
                                    <p:anim calcmode="lin" valueType="num">
                                      <p:cBhvr>
                                        <p:cTn id="37" dur="1000" fill="hold"/>
                                        <p:tgtEl>
                                          <p:spTgt spid="25"/>
                                        </p:tgtEl>
                                        <p:attrNameLst>
                                          <p:attrName>ppt_h</p:attrName>
                                        </p:attrNameLst>
                                      </p:cBhvr>
                                      <p:tavLst>
                                        <p:tav tm="0">
                                          <p:val>
                                            <p:strVal val="#ppt_h"/>
                                          </p:val>
                                        </p:tav>
                                        <p:tav tm="100000">
                                          <p:val>
                                            <p:strVal val="#ppt_h"/>
                                          </p:val>
                                        </p:tav>
                                      </p:tavLst>
                                    </p:anim>
                                    <p:animEffect transition="in" filter="fade">
                                      <p:cBhvr>
                                        <p:cTn id="38" dur="1000"/>
                                        <p:tgtEl>
                                          <p:spTgt spid="25"/>
                                        </p:tgtEl>
                                      </p:cBhvr>
                                    </p:animEffect>
                                  </p:childTnLst>
                                </p:cTn>
                              </p:par>
                            </p:childTnLst>
                          </p:cTn>
                        </p:par>
                        <p:par>
                          <p:cTn id="39" fill="hold">
                            <p:stCondLst>
                              <p:cond delay="7250"/>
                            </p:stCondLst>
                            <p:childTnLst>
                              <p:par>
                                <p:cTn id="40" presetID="55" presetClass="entr" presetSubtype="0" fill="hold" nodeType="afterEffect">
                                  <p:stCondLst>
                                    <p:cond delay="250"/>
                                  </p:stCondLst>
                                  <p:childTnLst>
                                    <p:set>
                                      <p:cBhvr>
                                        <p:cTn id="41" dur="1" fill="hold">
                                          <p:stCondLst>
                                            <p:cond delay="0"/>
                                          </p:stCondLst>
                                        </p:cTn>
                                        <p:tgtEl>
                                          <p:spTgt spid="26"/>
                                        </p:tgtEl>
                                        <p:attrNameLst>
                                          <p:attrName>style.visibility</p:attrName>
                                        </p:attrNameLst>
                                      </p:cBhvr>
                                      <p:to>
                                        <p:strVal val="visible"/>
                                      </p:to>
                                    </p:set>
                                    <p:anim calcmode="lin" valueType="num">
                                      <p:cBhvr>
                                        <p:cTn id="42" dur="1000" fill="hold"/>
                                        <p:tgtEl>
                                          <p:spTgt spid="26"/>
                                        </p:tgtEl>
                                        <p:attrNameLst>
                                          <p:attrName>ppt_w</p:attrName>
                                        </p:attrNameLst>
                                      </p:cBhvr>
                                      <p:tavLst>
                                        <p:tav tm="0">
                                          <p:val>
                                            <p:strVal val="#ppt_w*0.70"/>
                                          </p:val>
                                        </p:tav>
                                        <p:tav tm="100000">
                                          <p:val>
                                            <p:strVal val="#ppt_w"/>
                                          </p:val>
                                        </p:tav>
                                      </p:tavLst>
                                    </p:anim>
                                    <p:anim calcmode="lin" valueType="num">
                                      <p:cBhvr>
                                        <p:cTn id="43" dur="1000" fill="hold"/>
                                        <p:tgtEl>
                                          <p:spTgt spid="26"/>
                                        </p:tgtEl>
                                        <p:attrNameLst>
                                          <p:attrName>ppt_h</p:attrName>
                                        </p:attrNameLst>
                                      </p:cBhvr>
                                      <p:tavLst>
                                        <p:tav tm="0">
                                          <p:val>
                                            <p:strVal val="#ppt_h"/>
                                          </p:val>
                                        </p:tav>
                                        <p:tav tm="100000">
                                          <p:val>
                                            <p:strVal val="#ppt_h"/>
                                          </p:val>
                                        </p:tav>
                                      </p:tavLst>
                                    </p:anim>
                                    <p:animEffect transition="in" filter="fade">
                                      <p:cBhvr>
                                        <p:cTn id="44" dur="1000"/>
                                        <p:tgtEl>
                                          <p:spTgt spid="26"/>
                                        </p:tgtEl>
                                      </p:cBhvr>
                                    </p:animEffect>
                                  </p:childTnLst>
                                </p:cTn>
                              </p:par>
                            </p:childTnLst>
                          </p:cTn>
                        </p:par>
                        <p:par>
                          <p:cTn id="45" fill="hold">
                            <p:stCondLst>
                              <p:cond delay="8500"/>
                            </p:stCondLst>
                            <p:childTnLst>
                              <p:par>
                                <p:cTn id="46" presetID="55" presetClass="entr" presetSubtype="0" fill="hold" nodeType="afterEffect">
                                  <p:stCondLst>
                                    <p:cond delay="250"/>
                                  </p:stCondLst>
                                  <p:childTnLst>
                                    <p:set>
                                      <p:cBhvr>
                                        <p:cTn id="47" dur="1" fill="hold">
                                          <p:stCondLst>
                                            <p:cond delay="0"/>
                                          </p:stCondLst>
                                        </p:cTn>
                                        <p:tgtEl>
                                          <p:spTgt spid="27"/>
                                        </p:tgtEl>
                                        <p:attrNameLst>
                                          <p:attrName>style.visibility</p:attrName>
                                        </p:attrNameLst>
                                      </p:cBhvr>
                                      <p:to>
                                        <p:strVal val="visible"/>
                                      </p:to>
                                    </p:set>
                                    <p:anim calcmode="lin" valueType="num">
                                      <p:cBhvr>
                                        <p:cTn id="48" dur="1000" fill="hold"/>
                                        <p:tgtEl>
                                          <p:spTgt spid="27"/>
                                        </p:tgtEl>
                                        <p:attrNameLst>
                                          <p:attrName>ppt_w</p:attrName>
                                        </p:attrNameLst>
                                      </p:cBhvr>
                                      <p:tavLst>
                                        <p:tav tm="0">
                                          <p:val>
                                            <p:strVal val="#ppt_w*0.70"/>
                                          </p:val>
                                        </p:tav>
                                        <p:tav tm="100000">
                                          <p:val>
                                            <p:strVal val="#ppt_w"/>
                                          </p:val>
                                        </p:tav>
                                      </p:tavLst>
                                    </p:anim>
                                    <p:anim calcmode="lin" valueType="num">
                                      <p:cBhvr>
                                        <p:cTn id="49" dur="1000" fill="hold"/>
                                        <p:tgtEl>
                                          <p:spTgt spid="27"/>
                                        </p:tgtEl>
                                        <p:attrNameLst>
                                          <p:attrName>ppt_h</p:attrName>
                                        </p:attrNameLst>
                                      </p:cBhvr>
                                      <p:tavLst>
                                        <p:tav tm="0">
                                          <p:val>
                                            <p:strVal val="#ppt_h"/>
                                          </p:val>
                                        </p:tav>
                                        <p:tav tm="100000">
                                          <p:val>
                                            <p:strVal val="#ppt_h"/>
                                          </p:val>
                                        </p:tav>
                                      </p:tavLst>
                                    </p:anim>
                                    <p:animEffect transition="in" filter="fade">
                                      <p:cBhvr>
                                        <p:cTn id="50" dur="1000"/>
                                        <p:tgtEl>
                                          <p:spTgt spid="27"/>
                                        </p:tgtEl>
                                      </p:cBhvr>
                                    </p:animEffect>
                                  </p:childTnLst>
                                </p:cTn>
                              </p:par>
                            </p:childTnLst>
                          </p:cTn>
                        </p:par>
                        <p:par>
                          <p:cTn id="51" fill="hold">
                            <p:stCondLst>
                              <p:cond delay="9750"/>
                            </p:stCondLst>
                            <p:childTnLst>
                              <p:par>
                                <p:cTn id="52" presetID="55" presetClass="entr" presetSubtype="0" fill="hold" nodeType="afterEffect">
                                  <p:stCondLst>
                                    <p:cond delay="250"/>
                                  </p:stCondLst>
                                  <p:childTnLst>
                                    <p:set>
                                      <p:cBhvr>
                                        <p:cTn id="53" dur="1" fill="hold">
                                          <p:stCondLst>
                                            <p:cond delay="0"/>
                                          </p:stCondLst>
                                        </p:cTn>
                                        <p:tgtEl>
                                          <p:spTgt spid="28"/>
                                        </p:tgtEl>
                                        <p:attrNameLst>
                                          <p:attrName>style.visibility</p:attrName>
                                        </p:attrNameLst>
                                      </p:cBhvr>
                                      <p:to>
                                        <p:strVal val="visible"/>
                                      </p:to>
                                    </p:set>
                                    <p:anim calcmode="lin" valueType="num">
                                      <p:cBhvr>
                                        <p:cTn id="54" dur="1000" fill="hold"/>
                                        <p:tgtEl>
                                          <p:spTgt spid="28"/>
                                        </p:tgtEl>
                                        <p:attrNameLst>
                                          <p:attrName>ppt_w</p:attrName>
                                        </p:attrNameLst>
                                      </p:cBhvr>
                                      <p:tavLst>
                                        <p:tav tm="0">
                                          <p:val>
                                            <p:strVal val="#ppt_w*0.70"/>
                                          </p:val>
                                        </p:tav>
                                        <p:tav tm="100000">
                                          <p:val>
                                            <p:strVal val="#ppt_w"/>
                                          </p:val>
                                        </p:tav>
                                      </p:tavLst>
                                    </p:anim>
                                    <p:anim calcmode="lin" valueType="num">
                                      <p:cBhvr>
                                        <p:cTn id="55" dur="1000" fill="hold"/>
                                        <p:tgtEl>
                                          <p:spTgt spid="28"/>
                                        </p:tgtEl>
                                        <p:attrNameLst>
                                          <p:attrName>ppt_h</p:attrName>
                                        </p:attrNameLst>
                                      </p:cBhvr>
                                      <p:tavLst>
                                        <p:tav tm="0">
                                          <p:val>
                                            <p:strVal val="#ppt_h"/>
                                          </p:val>
                                        </p:tav>
                                        <p:tav tm="100000">
                                          <p:val>
                                            <p:strVal val="#ppt_h"/>
                                          </p:val>
                                        </p:tav>
                                      </p:tavLst>
                                    </p:anim>
                                    <p:animEffect transition="in" filter="fade">
                                      <p:cBhvr>
                                        <p:cTn id="56" dur="10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2339067" y="457843"/>
            <a:ext cx="7116682" cy="166589"/>
            <a:chOff x="2339067" y="457843"/>
            <a:chExt cx="7116682" cy="166589"/>
          </a:xfrm>
        </p:grpSpPr>
        <p:grpSp>
          <p:nvGrpSpPr>
            <p:cNvPr id="10" name="组合 9"/>
            <p:cNvGrpSpPr/>
            <p:nvPr/>
          </p:nvGrpSpPr>
          <p:grpSpPr>
            <a:xfrm>
              <a:off x="2339067" y="457843"/>
              <a:ext cx="1828586" cy="136906"/>
              <a:chOff x="2989063" y="523944"/>
              <a:chExt cx="1828586" cy="136906"/>
            </a:xfrm>
          </p:grpSpPr>
          <p:sp>
            <p:nvSpPr>
              <p:cNvPr id="5" name="椭圆 4"/>
              <p:cNvSpPr/>
              <p:nvPr/>
            </p:nvSpPr>
            <p:spPr>
              <a:xfrm flipH="1">
                <a:off x="3528429" y="548763"/>
                <a:ext cx="95079" cy="95079"/>
              </a:xfrm>
              <a:prstGeom prst="ellipse">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4092608" y="532880"/>
                <a:ext cx="119035" cy="119035"/>
              </a:xfrm>
              <a:prstGeom prst="ellipse">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4680743" y="523944"/>
                <a:ext cx="136906" cy="136906"/>
              </a:xfrm>
              <a:prstGeom prst="ellipse">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flipH="1">
                <a:off x="2989063" y="561170"/>
                <a:ext cx="70266" cy="70266"/>
              </a:xfrm>
              <a:prstGeom prst="ellipse">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 name="组合 10"/>
            <p:cNvGrpSpPr/>
            <p:nvPr/>
          </p:nvGrpSpPr>
          <p:grpSpPr>
            <a:xfrm flipH="1">
              <a:off x="7627163" y="487526"/>
              <a:ext cx="1828586" cy="136906"/>
              <a:chOff x="2989063" y="523944"/>
              <a:chExt cx="1828586" cy="136906"/>
            </a:xfrm>
          </p:grpSpPr>
          <p:sp>
            <p:nvSpPr>
              <p:cNvPr id="12" name="椭圆 11"/>
              <p:cNvSpPr/>
              <p:nvPr/>
            </p:nvSpPr>
            <p:spPr>
              <a:xfrm flipH="1">
                <a:off x="3528429" y="548763"/>
                <a:ext cx="95079" cy="95079"/>
              </a:xfrm>
              <a:prstGeom prst="ellipse">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4092608" y="532880"/>
                <a:ext cx="119035" cy="119035"/>
              </a:xfrm>
              <a:prstGeom prst="ellipse">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4680743" y="523944"/>
                <a:ext cx="136906" cy="136906"/>
              </a:xfrm>
              <a:prstGeom prst="ellipse">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flipH="1">
                <a:off x="2989063" y="561170"/>
                <a:ext cx="70266" cy="70266"/>
              </a:xfrm>
              <a:prstGeom prst="ellipse">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6" name="文本框 15"/>
          <p:cNvSpPr txBox="1"/>
          <p:nvPr/>
        </p:nvSpPr>
        <p:spPr>
          <a:xfrm>
            <a:off x="5035633" y="325146"/>
            <a:ext cx="1723549" cy="461665"/>
          </a:xfrm>
          <a:prstGeom prst="rect">
            <a:avLst/>
          </a:prstGeom>
          <a:noFill/>
        </p:spPr>
        <p:txBody>
          <a:bodyPr wrap="none" rtlCol="0">
            <a:spAutoFit/>
          </a:bodyPr>
          <a:lstStyle/>
          <a:p>
            <a:r>
              <a:rPr lang="zh-CN" altLang="en-US" sz="2400" spc="600" dirty="0" smtClean="0">
                <a:solidFill>
                  <a:srgbClr val="2F5597"/>
                </a:solidFill>
                <a:latin typeface="汉仪菱心体简" panose="02010609000101010101" pitchFamily="49" charset="-122"/>
                <a:ea typeface="汉仪菱心体简" panose="02010609000101010101" pitchFamily="49" charset="-122"/>
              </a:rPr>
              <a:t>需求分析</a:t>
            </a:r>
            <a:endParaRPr lang="zh-CN" altLang="en-US" sz="2400" spc="600" dirty="0">
              <a:solidFill>
                <a:srgbClr val="2F5597"/>
              </a:solidFill>
              <a:latin typeface="汉仪菱心体简" panose="02010609000101010101" pitchFamily="49" charset="-122"/>
              <a:ea typeface="汉仪菱心体简" panose="02010609000101010101" pitchFamily="49" charset="-122"/>
            </a:endParaRPr>
          </a:p>
        </p:txBody>
      </p:sp>
      <p:grpSp>
        <p:nvGrpSpPr>
          <p:cNvPr id="21" name="组合 20"/>
          <p:cNvGrpSpPr/>
          <p:nvPr/>
        </p:nvGrpSpPr>
        <p:grpSpPr>
          <a:xfrm>
            <a:off x="3368374" y="2231399"/>
            <a:ext cx="4588205" cy="4333803"/>
            <a:chOff x="3119630" y="1356961"/>
            <a:chExt cx="4588205" cy="4333803"/>
          </a:xfrm>
        </p:grpSpPr>
        <p:grpSp>
          <p:nvGrpSpPr>
            <p:cNvPr id="19" name="组合 18"/>
            <p:cNvGrpSpPr/>
            <p:nvPr/>
          </p:nvGrpSpPr>
          <p:grpSpPr>
            <a:xfrm>
              <a:off x="3119630" y="1356961"/>
              <a:ext cx="4588205" cy="4333803"/>
              <a:chOff x="3119630" y="1356961"/>
              <a:chExt cx="4805804" cy="4539337"/>
            </a:xfrm>
          </p:grpSpPr>
          <p:grpSp>
            <p:nvGrpSpPr>
              <p:cNvPr id="9" name="组合 8"/>
              <p:cNvGrpSpPr/>
              <p:nvPr/>
            </p:nvGrpSpPr>
            <p:grpSpPr>
              <a:xfrm>
                <a:off x="3119630" y="1356961"/>
                <a:ext cx="4805804" cy="4539337"/>
                <a:chOff x="2958265" y="1092389"/>
                <a:chExt cx="5473138" cy="5169669"/>
              </a:xfrm>
            </p:grpSpPr>
            <p:sp>
              <p:nvSpPr>
                <p:cNvPr id="71" name="矩形 4"/>
                <p:cNvSpPr/>
                <p:nvPr/>
              </p:nvSpPr>
              <p:spPr>
                <a:xfrm rot="7281351">
                  <a:off x="6104269" y="3931472"/>
                  <a:ext cx="2660721" cy="1299143"/>
                </a:xfrm>
                <a:custGeom>
                  <a:avLst/>
                  <a:gdLst/>
                  <a:ahLst/>
                  <a:cxnLst/>
                  <a:rect l="l" t="t" r="r" b="b"/>
                  <a:pathLst>
                    <a:path w="6636810" h="3240537">
                      <a:moveTo>
                        <a:pt x="5995706" y="329447"/>
                      </a:moveTo>
                      <a:cubicBezTo>
                        <a:pt x="6708608" y="870225"/>
                        <a:pt x="6848141" y="1886532"/>
                        <a:pt x="6307363" y="2599433"/>
                      </a:cubicBezTo>
                      <a:cubicBezTo>
                        <a:pt x="5766586" y="3312335"/>
                        <a:pt x="4750279" y="3451868"/>
                        <a:pt x="4037377" y="2911090"/>
                      </a:cubicBezTo>
                      <a:cubicBezTo>
                        <a:pt x="3834697" y="2757346"/>
                        <a:pt x="3678362" y="2565165"/>
                        <a:pt x="3572521" y="2351592"/>
                      </a:cubicBezTo>
                      <a:cubicBezTo>
                        <a:pt x="3382613" y="2221161"/>
                        <a:pt x="3125137" y="2125355"/>
                        <a:pt x="2835026" y="2089472"/>
                      </a:cubicBezTo>
                      <a:cubicBezTo>
                        <a:pt x="2470925" y="2044438"/>
                        <a:pt x="2133683" y="2103468"/>
                        <a:pt x="1902855" y="2234479"/>
                      </a:cubicBezTo>
                      <a:cubicBezTo>
                        <a:pt x="1508230" y="2603881"/>
                        <a:pt x="893457" y="2645913"/>
                        <a:pt x="448097" y="2308081"/>
                      </a:cubicBezTo>
                      <a:cubicBezTo>
                        <a:pt x="-50183" y="1930106"/>
                        <a:pt x="-147709" y="1219762"/>
                        <a:pt x="230265" y="721482"/>
                      </a:cubicBezTo>
                      <a:cubicBezTo>
                        <a:pt x="608240" y="223202"/>
                        <a:pt x="1318584" y="125676"/>
                        <a:pt x="1816864" y="503651"/>
                      </a:cubicBezTo>
                      <a:cubicBezTo>
                        <a:pt x="1922519" y="583796"/>
                        <a:pt x="2010155" y="678885"/>
                        <a:pt x="2077971" y="784443"/>
                      </a:cubicBezTo>
                      <a:cubicBezTo>
                        <a:pt x="2289760" y="902821"/>
                        <a:pt x="2577725" y="972444"/>
                        <a:pt x="2893769" y="967396"/>
                      </a:cubicBezTo>
                      <a:cubicBezTo>
                        <a:pt x="3168575" y="963007"/>
                        <a:pt x="3420358" y="902868"/>
                        <a:pt x="3617906" y="804590"/>
                      </a:cubicBezTo>
                      <a:cubicBezTo>
                        <a:pt x="3649441" y="748230"/>
                        <a:pt x="3685719" y="693837"/>
                        <a:pt x="3725720" y="641104"/>
                      </a:cubicBezTo>
                      <a:cubicBezTo>
                        <a:pt x="4266498" y="-71797"/>
                        <a:pt x="5282805" y="-211331"/>
                        <a:pt x="5995706" y="329447"/>
                      </a:cubicBezTo>
                      <a:close/>
                    </a:path>
                  </a:pathLst>
                </a:custGeom>
                <a:solidFill>
                  <a:srgbClr val="BFBFBF"/>
                </a:solidFill>
                <a:ln w="25400" cap="flat" cmpd="sng" algn="ctr">
                  <a:no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72" name="矩形 4"/>
                <p:cNvSpPr/>
                <p:nvPr/>
              </p:nvSpPr>
              <p:spPr>
                <a:xfrm>
                  <a:off x="4933392" y="1602319"/>
                  <a:ext cx="2660721" cy="1299143"/>
                </a:xfrm>
                <a:custGeom>
                  <a:avLst/>
                  <a:gdLst/>
                  <a:ahLst/>
                  <a:cxnLst/>
                  <a:rect l="l" t="t" r="r" b="b"/>
                  <a:pathLst>
                    <a:path w="6636810" h="3240537">
                      <a:moveTo>
                        <a:pt x="5995706" y="329447"/>
                      </a:moveTo>
                      <a:cubicBezTo>
                        <a:pt x="6708608" y="870225"/>
                        <a:pt x="6848141" y="1886532"/>
                        <a:pt x="6307363" y="2599433"/>
                      </a:cubicBezTo>
                      <a:cubicBezTo>
                        <a:pt x="5766586" y="3312335"/>
                        <a:pt x="4750279" y="3451868"/>
                        <a:pt x="4037377" y="2911090"/>
                      </a:cubicBezTo>
                      <a:cubicBezTo>
                        <a:pt x="3834697" y="2757346"/>
                        <a:pt x="3678362" y="2565165"/>
                        <a:pt x="3572521" y="2351592"/>
                      </a:cubicBezTo>
                      <a:cubicBezTo>
                        <a:pt x="3382613" y="2221161"/>
                        <a:pt x="3125137" y="2125355"/>
                        <a:pt x="2835026" y="2089472"/>
                      </a:cubicBezTo>
                      <a:cubicBezTo>
                        <a:pt x="2470925" y="2044438"/>
                        <a:pt x="2133683" y="2103468"/>
                        <a:pt x="1902855" y="2234479"/>
                      </a:cubicBezTo>
                      <a:cubicBezTo>
                        <a:pt x="1508230" y="2603881"/>
                        <a:pt x="893457" y="2645913"/>
                        <a:pt x="448097" y="2308081"/>
                      </a:cubicBezTo>
                      <a:cubicBezTo>
                        <a:pt x="-50183" y="1930106"/>
                        <a:pt x="-147709" y="1219762"/>
                        <a:pt x="230265" y="721482"/>
                      </a:cubicBezTo>
                      <a:cubicBezTo>
                        <a:pt x="608240" y="223202"/>
                        <a:pt x="1318584" y="125676"/>
                        <a:pt x="1816864" y="503651"/>
                      </a:cubicBezTo>
                      <a:cubicBezTo>
                        <a:pt x="1922519" y="583796"/>
                        <a:pt x="2010155" y="678885"/>
                        <a:pt x="2077971" y="784443"/>
                      </a:cubicBezTo>
                      <a:cubicBezTo>
                        <a:pt x="2289760" y="902821"/>
                        <a:pt x="2577725" y="972444"/>
                        <a:pt x="2893769" y="967396"/>
                      </a:cubicBezTo>
                      <a:cubicBezTo>
                        <a:pt x="3168575" y="963007"/>
                        <a:pt x="3420358" y="902868"/>
                        <a:pt x="3617906" y="804590"/>
                      </a:cubicBezTo>
                      <a:cubicBezTo>
                        <a:pt x="3649441" y="748230"/>
                        <a:pt x="3685719" y="693837"/>
                        <a:pt x="3725720" y="641104"/>
                      </a:cubicBezTo>
                      <a:cubicBezTo>
                        <a:pt x="4266498" y="-71797"/>
                        <a:pt x="5282805" y="-211331"/>
                        <a:pt x="5995706" y="329447"/>
                      </a:cubicBezTo>
                      <a:close/>
                    </a:path>
                  </a:pathLst>
                </a:custGeom>
                <a:solidFill>
                  <a:srgbClr val="BFBFBF"/>
                </a:solidFill>
                <a:ln w="25400" cap="flat" cmpd="sng" algn="ctr">
                  <a:no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70" name="矩形 4"/>
                <p:cNvSpPr/>
                <p:nvPr/>
              </p:nvSpPr>
              <p:spPr>
                <a:xfrm rot="3184689">
                  <a:off x="3601624" y="3986244"/>
                  <a:ext cx="2660721" cy="1299143"/>
                </a:xfrm>
                <a:custGeom>
                  <a:avLst/>
                  <a:gdLst/>
                  <a:ahLst/>
                  <a:cxnLst/>
                  <a:rect l="l" t="t" r="r" b="b"/>
                  <a:pathLst>
                    <a:path w="6636810" h="3240537">
                      <a:moveTo>
                        <a:pt x="5995706" y="329447"/>
                      </a:moveTo>
                      <a:cubicBezTo>
                        <a:pt x="6708608" y="870225"/>
                        <a:pt x="6848141" y="1886532"/>
                        <a:pt x="6307363" y="2599433"/>
                      </a:cubicBezTo>
                      <a:cubicBezTo>
                        <a:pt x="5766586" y="3312335"/>
                        <a:pt x="4750279" y="3451868"/>
                        <a:pt x="4037377" y="2911090"/>
                      </a:cubicBezTo>
                      <a:cubicBezTo>
                        <a:pt x="3834697" y="2757346"/>
                        <a:pt x="3678362" y="2565165"/>
                        <a:pt x="3572521" y="2351592"/>
                      </a:cubicBezTo>
                      <a:cubicBezTo>
                        <a:pt x="3382613" y="2221161"/>
                        <a:pt x="3125137" y="2125355"/>
                        <a:pt x="2835026" y="2089472"/>
                      </a:cubicBezTo>
                      <a:cubicBezTo>
                        <a:pt x="2470925" y="2044438"/>
                        <a:pt x="2133683" y="2103468"/>
                        <a:pt x="1902855" y="2234479"/>
                      </a:cubicBezTo>
                      <a:cubicBezTo>
                        <a:pt x="1508230" y="2603881"/>
                        <a:pt x="893457" y="2645913"/>
                        <a:pt x="448097" y="2308081"/>
                      </a:cubicBezTo>
                      <a:cubicBezTo>
                        <a:pt x="-50183" y="1930106"/>
                        <a:pt x="-147709" y="1219762"/>
                        <a:pt x="230265" y="721482"/>
                      </a:cubicBezTo>
                      <a:cubicBezTo>
                        <a:pt x="608240" y="223202"/>
                        <a:pt x="1318584" y="125676"/>
                        <a:pt x="1816864" y="503651"/>
                      </a:cubicBezTo>
                      <a:cubicBezTo>
                        <a:pt x="1922519" y="583796"/>
                        <a:pt x="2010155" y="678885"/>
                        <a:pt x="2077971" y="784443"/>
                      </a:cubicBezTo>
                      <a:cubicBezTo>
                        <a:pt x="2289760" y="902821"/>
                        <a:pt x="2577725" y="972444"/>
                        <a:pt x="2893769" y="967396"/>
                      </a:cubicBezTo>
                      <a:cubicBezTo>
                        <a:pt x="3168575" y="963007"/>
                        <a:pt x="3420358" y="902868"/>
                        <a:pt x="3617906" y="804590"/>
                      </a:cubicBezTo>
                      <a:cubicBezTo>
                        <a:pt x="3649441" y="748230"/>
                        <a:pt x="3685719" y="693837"/>
                        <a:pt x="3725720" y="641104"/>
                      </a:cubicBezTo>
                      <a:cubicBezTo>
                        <a:pt x="4266498" y="-71797"/>
                        <a:pt x="5282805" y="-211331"/>
                        <a:pt x="5995706" y="329447"/>
                      </a:cubicBezTo>
                      <a:close/>
                    </a:path>
                  </a:pathLst>
                </a:custGeom>
                <a:solidFill>
                  <a:srgbClr val="BFBFBF"/>
                </a:solidFill>
                <a:ln w="25400" cap="flat" cmpd="sng" algn="ctr">
                  <a:solidFill>
                    <a:sysClr val="window" lastClr="FFFFFF"/>
                  </a:solid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grpSp>
              <p:nvGrpSpPr>
                <p:cNvPr id="3" name="组合 2"/>
                <p:cNvGrpSpPr/>
                <p:nvPr/>
              </p:nvGrpSpPr>
              <p:grpSpPr>
                <a:xfrm rot="1388479">
                  <a:off x="4744657" y="4250699"/>
                  <a:ext cx="3325160" cy="2011359"/>
                  <a:chOff x="924825" y="1747918"/>
                  <a:chExt cx="6392166" cy="3866563"/>
                </a:xfrm>
                <a:effectLst>
                  <a:glow rad="127000">
                    <a:schemeClr val="bg2"/>
                  </a:glow>
                </a:effectLst>
              </p:grpSpPr>
              <p:sp>
                <p:nvSpPr>
                  <p:cNvPr id="34" name="椭圆 33"/>
                  <p:cNvSpPr/>
                  <p:nvPr/>
                </p:nvSpPr>
                <p:spPr>
                  <a:xfrm>
                    <a:off x="924825" y="3094201"/>
                    <a:ext cx="2520280" cy="2520280"/>
                  </a:xfrm>
                  <a:prstGeom prst="ellipse">
                    <a:avLst/>
                  </a:prstGeom>
                  <a:solidFill>
                    <a:srgbClr val="2F5597"/>
                  </a:solidFill>
                  <a:ln w="25400" cap="flat" cmpd="sng" algn="ctr">
                    <a:no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46" name="椭圆 45"/>
                  <p:cNvSpPr/>
                  <p:nvPr/>
                </p:nvSpPr>
                <p:spPr>
                  <a:xfrm>
                    <a:off x="4250464" y="2193802"/>
                    <a:ext cx="3066527" cy="3241849"/>
                  </a:xfrm>
                  <a:prstGeom prst="ellipse">
                    <a:avLst/>
                  </a:prstGeom>
                  <a:gradFill flip="none" rotWithShape="1">
                    <a:gsLst>
                      <a:gs pos="100000">
                        <a:sysClr val="window" lastClr="FFFFFF"/>
                      </a:gs>
                      <a:gs pos="82000">
                        <a:sysClr val="window" lastClr="FFFFFF">
                          <a:lumMod val="75000"/>
                          <a:shade val="100000"/>
                          <a:satMod val="115000"/>
                          <a:alpha val="0"/>
                        </a:sysClr>
                      </a:gs>
                    </a:gsLst>
                    <a:path path="circle">
                      <a:fillToRect l="50000" t="50000" r="50000" b="50000"/>
                    </a:path>
                    <a:tileRect/>
                  </a:gradFill>
                  <a:ln w="25400" cap="flat" cmpd="sng" algn="ctr">
                    <a:noFill/>
                    <a:prstDash val="solid"/>
                  </a:ln>
                  <a:effectLst>
                    <a:softEdge rad="127000"/>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47" name="矩形 4"/>
                  <p:cNvSpPr/>
                  <p:nvPr/>
                </p:nvSpPr>
                <p:spPr>
                  <a:xfrm rot="20235757">
                    <a:off x="1272818" y="2348763"/>
                    <a:ext cx="5382061" cy="2627885"/>
                  </a:xfrm>
                  <a:custGeom>
                    <a:avLst/>
                    <a:gdLst/>
                    <a:ahLst/>
                    <a:cxnLst/>
                    <a:rect l="l" t="t" r="r" b="b"/>
                    <a:pathLst>
                      <a:path w="6636810" h="3240537">
                        <a:moveTo>
                          <a:pt x="5995706" y="329447"/>
                        </a:moveTo>
                        <a:cubicBezTo>
                          <a:pt x="6708608" y="870225"/>
                          <a:pt x="6848141" y="1886532"/>
                          <a:pt x="6307363" y="2599433"/>
                        </a:cubicBezTo>
                        <a:cubicBezTo>
                          <a:pt x="5766586" y="3312335"/>
                          <a:pt x="4750279" y="3451868"/>
                          <a:pt x="4037377" y="2911090"/>
                        </a:cubicBezTo>
                        <a:cubicBezTo>
                          <a:pt x="3834697" y="2757346"/>
                          <a:pt x="3678362" y="2565165"/>
                          <a:pt x="3572521" y="2351592"/>
                        </a:cubicBezTo>
                        <a:cubicBezTo>
                          <a:pt x="3382613" y="2221161"/>
                          <a:pt x="3125137" y="2125355"/>
                          <a:pt x="2835026" y="2089472"/>
                        </a:cubicBezTo>
                        <a:cubicBezTo>
                          <a:pt x="2470925" y="2044438"/>
                          <a:pt x="2133683" y="2103468"/>
                          <a:pt x="1902855" y="2234479"/>
                        </a:cubicBezTo>
                        <a:cubicBezTo>
                          <a:pt x="1508230" y="2603881"/>
                          <a:pt x="893457" y="2645913"/>
                          <a:pt x="448097" y="2308081"/>
                        </a:cubicBezTo>
                        <a:cubicBezTo>
                          <a:pt x="-50183" y="1930106"/>
                          <a:pt x="-147709" y="1219762"/>
                          <a:pt x="230265" y="721482"/>
                        </a:cubicBezTo>
                        <a:cubicBezTo>
                          <a:pt x="608240" y="223202"/>
                          <a:pt x="1318584" y="125676"/>
                          <a:pt x="1816864" y="503651"/>
                        </a:cubicBezTo>
                        <a:cubicBezTo>
                          <a:pt x="1922519" y="583796"/>
                          <a:pt x="2010155" y="678885"/>
                          <a:pt x="2077971" y="784443"/>
                        </a:cubicBezTo>
                        <a:cubicBezTo>
                          <a:pt x="2289760" y="902821"/>
                          <a:pt x="2577725" y="972444"/>
                          <a:pt x="2893769" y="967396"/>
                        </a:cubicBezTo>
                        <a:cubicBezTo>
                          <a:pt x="3168575" y="963007"/>
                          <a:pt x="3420358" y="902868"/>
                          <a:pt x="3617906" y="804590"/>
                        </a:cubicBezTo>
                        <a:cubicBezTo>
                          <a:pt x="3649441" y="748230"/>
                          <a:pt x="3685719" y="693837"/>
                          <a:pt x="3725720" y="641104"/>
                        </a:cubicBezTo>
                        <a:cubicBezTo>
                          <a:pt x="4266498" y="-71797"/>
                          <a:pt x="5282805" y="-211331"/>
                          <a:pt x="5995706" y="329447"/>
                        </a:cubicBezTo>
                        <a:close/>
                      </a:path>
                    </a:pathLst>
                  </a:custGeom>
                  <a:solidFill>
                    <a:srgbClr val="2F5597"/>
                  </a:solidFill>
                  <a:ln w="25400" cap="flat" cmpd="sng" algn="ctr">
                    <a:no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2" name="椭圆 1"/>
                  <p:cNvSpPr/>
                  <p:nvPr/>
                </p:nvSpPr>
                <p:spPr>
                  <a:xfrm>
                    <a:off x="1103655" y="3273031"/>
                    <a:ext cx="2162620" cy="216262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p:nvPr/>
                </p:nvSpPr>
                <p:spPr>
                  <a:xfrm>
                    <a:off x="3850075" y="1747918"/>
                    <a:ext cx="2716506" cy="2716506"/>
                  </a:xfrm>
                  <a:prstGeom prst="ellipse">
                    <a:avLst/>
                  </a:prstGeom>
                  <a:solidFill>
                    <a:schemeClr val="bg1">
                      <a:lumMod val="75000"/>
                    </a:schemeClr>
                  </a:solidFill>
                  <a:ln w="25400" cap="flat" cmpd="sng" algn="ctr">
                    <a:no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39" name="椭圆 38"/>
                  <p:cNvSpPr/>
                  <p:nvPr/>
                </p:nvSpPr>
                <p:spPr>
                  <a:xfrm>
                    <a:off x="4127019" y="2012891"/>
                    <a:ext cx="2162621" cy="2162621"/>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0" name="组合 39"/>
                <p:cNvGrpSpPr/>
                <p:nvPr/>
              </p:nvGrpSpPr>
              <p:grpSpPr>
                <a:xfrm rot="8549104">
                  <a:off x="2958265" y="2127473"/>
                  <a:ext cx="3325160" cy="2011359"/>
                  <a:chOff x="924825" y="1747918"/>
                  <a:chExt cx="6392166" cy="3866563"/>
                </a:xfrm>
                <a:effectLst>
                  <a:glow rad="127000">
                    <a:schemeClr val="bg2"/>
                  </a:glow>
                </a:effectLst>
              </p:grpSpPr>
              <p:sp>
                <p:nvSpPr>
                  <p:cNvPr id="41" name="椭圆 40"/>
                  <p:cNvSpPr/>
                  <p:nvPr/>
                </p:nvSpPr>
                <p:spPr>
                  <a:xfrm>
                    <a:off x="924825" y="3094201"/>
                    <a:ext cx="2520280" cy="2520280"/>
                  </a:xfrm>
                  <a:prstGeom prst="ellipse">
                    <a:avLst/>
                  </a:prstGeom>
                  <a:solidFill>
                    <a:srgbClr val="2F5597"/>
                  </a:solidFill>
                  <a:ln w="25400" cap="flat" cmpd="sng" algn="ctr">
                    <a:no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43" name="椭圆 42"/>
                  <p:cNvSpPr/>
                  <p:nvPr/>
                </p:nvSpPr>
                <p:spPr>
                  <a:xfrm>
                    <a:off x="4250464" y="2193802"/>
                    <a:ext cx="3066527" cy="3241849"/>
                  </a:xfrm>
                  <a:prstGeom prst="ellipse">
                    <a:avLst/>
                  </a:prstGeom>
                  <a:gradFill flip="none" rotWithShape="1">
                    <a:gsLst>
                      <a:gs pos="100000">
                        <a:sysClr val="window" lastClr="FFFFFF"/>
                      </a:gs>
                      <a:gs pos="82000">
                        <a:sysClr val="window" lastClr="FFFFFF">
                          <a:lumMod val="75000"/>
                          <a:shade val="100000"/>
                          <a:satMod val="115000"/>
                          <a:alpha val="0"/>
                        </a:sysClr>
                      </a:gs>
                    </a:gsLst>
                    <a:path path="circle">
                      <a:fillToRect l="50000" t="50000" r="50000" b="50000"/>
                    </a:path>
                    <a:tileRect/>
                  </a:gradFill>
                  <a:ln w="25400" cap="flat" cmpd="sng" algn="ctr">
                    <a:noFill/>
                    <a:prstDash val="solid"/>
                  </a:ln>
                  <a:effectLst>
                    <a:softEdge rad="127000"/>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44" name="矩形 4"/>
                  <p:cNvSpPr/>
                  <p:nvPr/>
                </p:nvSpPr>
                <p:spPr>
                  <a:xfrm rot="20235757">
                    <a:off x="1272818" y="2348763"/>
                    <a:ext cx="5382061" cy="2627885"/>
                  </a:xfrm>
                  <a:custGeom>
                    <a:avLst/>
                    <a:gdLst/>
                    <a:ahLst/>
                    <a:cxnLst/>
                    <a:rect l="l" t="t" r="r" b="b"/>
                    <a:pathLst>
                      <a:path w="6636810" h="3240537">
                        <a:moveTo>
                          <a:pt x="5995706" y="329447"/>
                        </a:moveTo>
                        <a:cubicBezTo>
                          <a:pt x="6708608" y="870225"/>
                          <a:pt x="6848141" y="1886532"/>
                          <a:pt x="6307363" y="2599433"/>
                        </a:cubicBezTo>
                        <a:cubicBezTo>
                          <a:pt x="5766586" y="3312335"/>
                          <a:pt x="4750279" y="3451868"/>
                          <a:pt x="4037377" y="2911090"/>
                        </a:cubicBezTo>
                        <a:cubicBezTo>
                          <a:pt x="3834697" y="2757346"/>
                          <a:pt x="3678362" y="2565165"/>
                          <a:pt x="3572521" y="2351592"/>
                        </a:cubicBezTo>
                        <a:cubicBezTo>
                          <a:pt x="3382613" y="2221161"/>
                          <a:pt x="3125137" y="2125355"/>
                          <a:pt x="2835026" y="2089472"/>
                        </a:cubicBezTo>
                        <a:cubicBezTo>
                          <a:pt x="2470925" y="2044438"/>
                          <a:pt x="2133683" y="2103468"/>
                          <a:pt x="1902855" y="2234479"/>
                        </a:cubicBezTo>
                        <a:cubicBezTo>
                          <a:pt x="1508230" y="2603881"/>
                          <a:pt x="893457" y="2645913"/>
                          <a:pt x="448097" y="2308081"/>
                        </a:cubicBezTo>
                        <a:cubicBezTo>
                          <a:pt x="-50183" y="1930106"/>
                          <a:pt x="-147709" y="1219762"/>
                          <a:pt x="230265" y="721482"/>
                        </a:cubicBezTo>
                        <a:cubicBezTo>
                          <a:pt x="608240" y="223202"/>
                          <a:pt x="1318584" y="125676"/>
                          <a:pt x="1816864" y="503651"/>
                        </a:cubicBezTo>
                        <a:cubicBezTo>
                          <a:pt x="1922519" y="583796"/>
                          <a:pt x="2010155" y="678885"/>
                          <a:pt x="2077971" y="784443"/>
                        </a:cubicBezTo>
                        <a:cubicBezTo>
                          <a:pt x="2289760" y="902821"/>
                          <a:pt x="2577725" y="972444"/>
                          <a:pt x="2893769" y="967396"/>
                        </a:cubicBezTo>
                        <a:cubicBezTo>
                          <a:pt x="3168575" y="963007"/>
                          <a:pt x="3420358" y="902868"/>
                          <a:pt x="3617906" y="804590"/>
                        </a:cubicBezTo>
                        <a:cubicBezTo>
                          <a:pt x="3649441" y="748230"/>
                          <a:pt x="3685719" y="693837"/>
                          <a:pt x="3725720" y="641104"/>
                        </a:cubicBezTo>
                        <a:cubicBezTo>
                          <a:pt x="4266498" y="-71797"/>
                          <a:pt x="5282805" y="-211331"/>
                          <a:pt x="5995706" y="329447"/>
                        </a:cubicBezTo>
                        <a:close/>
                      </a:path>
                    </a:pathLst>
                  </a:custGeom>
                  <a:solidFill>
                    <a:srgbClr val="2F5597"/>
                  </a:solidFill>
                  <a:ln w="25400" cap="flat" cmpd="sng" algn="ctr">
                    <a:no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45" name="椭圆 44"/>
                  <p:cNvSpPr/>
                  <p:nvPr/>
                </p:nvSpPr>
                <p:spPr>
                  <a:xfrm>
                    <a:off x="1103656" y="3273030"/>
                    <a:ext cx="2162621" cy="2162621"/>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0" name="椭圆 59"/>
                  <p:cNvSpPr/>
                  <p:nvPr/>
                </p:nvSpPr>
                <p:spPr>
                  <a:xfrm>
                    <a:off x="3850075" y="1747918"/>
                    <a:ext cx="2716506" cy="2716506"/>
                  </a:xfrm>
                  <a:prstGeom prst="ellipse">
                    <a:avLst/>
                  </a:prstGeom>
                  <a:solidFill>
                    <a:schemeClr val="bg1">
                      <a:lumMod val="75000"/>
                    </a:schemeClr>
                  </a:solidFill>
                  <a:ln w="25400" cap="flat" cmpd="sng" algn="ctr">
                    <a:no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62" name="椭圆 61"/>
                  <p:cNvSpPr/>
                  <p:nvPr/>
                </p:nvSpPr>
                <p:spPr>
                  <a:xfrm>
                    <a:off x="4127018" y="2012891"/>
                    <a:ext cx="2162620" cy="216262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3" name="组合 62"/>
                <p:cNvGrpSpPr/>
                <p:nvPr/>
              </p:nvGrpSpPr>
              <p:grpSpPr>
                <a:xfrm rot="15384708">
                  <a:off x="5763144" y="1749289"/>
                  <a:ext cx="3325160" cy="2011359"/>
                  <a:chOff x="924825" y="1747918"/>
                  <a:chExt cx="6392166" cy="3866563"/>
                </a:xfrm>
                <a:effectLst>
                  <a:glow rad="127000">
                    <a:schemeClr val="bg2"/>
                  </a:glow>
                </a:effectLst>
              </p:grpSpPr>
              <p:sp>
                <p:nvSpPr>
                  <p:cNvPr id="64" name="椭圆 63"/>
                  <p:cNvSpPr/>
                  <p:nvPr/>
                </p:nvSpPr>
                <p:spPr>
                  <a:xfrm>
                    <a:off x="924825" y="3094201"/>
                    <a:ext cx="2520280" cy="2520280"/>
                  </a:xfrm>
                  <a:prstGeom prst="ellipse">
                    <a:avLst/>
                  </a:prstGeom>
                  <a:solidFill>
                    <a:srgbClr val="2F5597"/>
                  </a:solidFill>
                  <a:ln w="25400" cap="flat" cmpd="sng" algn="ctr">
                    <a:no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65" name="椭圆 64"/>
                  <p:cNvSpPr/>
                  <p:nvPr/>
                </p:nvSpPr>
                <p:spPr>
                  <a:xfrm>
                    <a:off x="4250464" y="2193802"/>
                    <a:ext cx="3066527" cy="3241849"/>
                  </a:xfrm>
                  <a:prstGeom prst="ellipse">
                    <a:avLst/>
                  </a:prstGeom>
                  <a:gradFill flip="none" rotWithShape="1">
                    <a:gsLst>
                      <a:gs pos="100000">
                        <a:sysClr val="window" lastClr="FFFFFF"/>
                      </a:gs>
                      <a:gs pos="82000">
                        <a:sysClr val="window" lastClr="FFFFFF">
                          <a:lumMod val="75000"/>
                          <a:shade val="100000"/>
                          <a:satMod val="115000"/>
                          <a:alpha val="0"/>
                        </a:sysClr>
                      </a:gs>
                    </a:gsLst>
                    <a:path path="circle">
                      <a:fillToRect l="50000" t="50000" r="50000" b="50000"/>
                    </a:path>
                    <a:tileRect/>
                  </a:gradFill>
                  <a:ln w="25400" cap="flat" cmpd="sng" algn="ctr">
                    <a:noFill/>
                    <a:prstDash val="solid"/>
                  </a:ln>
                  <a:effectLst>
                    <a:softEdge rad="127000"/>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66" name="矩形 4"/>
                  <p:cNvSpPr/>
                  <p:nvPr/>
                </p:nvSpPr>
                <p:spPr>
                  <a:xfrm rot="20235757">
                    <a:off x="1272818" y="2348763"/>
                    <a:ext cx="5382061" cy="2627885"/>
                  </a:xfrm>
                  <a:custGeom>
                    <a:avLst/>
                    <a:gdLst/>
                    <a:ahLst/>
                    <a:cxnLst/>
                    <a:rect l="l" t="t" r="r" b="b"/>
                    <a:pathLst>
                      <a:path w="6636810" h="3240537">
                        <a:moveTo>
                          <a:pt x="5995706" y="329447"/>
                        </a:moveTo>
                        <a:cubicBezTo>
                          <a:pt x="6708608" y="870225"/>
                          <a:pt x="6848141" y="1886532"/>
                          <a:pt x="6307363" y="2599433"/>
                        </a:cubicBezTo>
                        <a:cubicBezTo>
                          <a:pt x="5766586" y="3312335"/>
                          <a:pt x="4750279" y="3451868"/>
                          <a:pt x="4037377" y="2911090"/>
                        </a:cubicBezTo>
                        <a:cubicBezTo>
                          <a:pt x="3834697" y="2757346"/>
                          <a:pt x="3678362" y="2565165"/>
                          <a:pt x="3572521" y="2351592"/>
                        </a:cubicBezTo>
                        <a:cubicBezTo>
                          <a:pt x="3382613" y="2221161"/>
                          <a:pt x="3125137" y="2125355"/>
                          <a:pt x="2835026" y="2089472"/>
                        </a:cubicBezTo>
                        <a:cubicBezTo>
                          <a:pt x="2470925" y="2044438"/>
                          <a:pt x="2133683" y="2103468"/>
                          <a:pt x="1902855" y="2234479"/>
                        </a:cubicBezTo>
                        <a:cubicBezTo>
                          <a:pt x="1508230" y="2603881"/>
                          <a:pt x="893457" y="2645913"/>
                          <a:pt x="448097" y="2308081"/>
                        </a:cubicBezTo>
                        <a:cubicBezTo>
                          <a:pt x="-50183" y="1930106"/>
                          <a:pt x="-147709" y="1219762"/>
                          <a:pt x="230265" y="721482"/>
                        </a:cubicBezTo>
                        <a:cubicBezTo>
                          <a:pt x="608240" y="223202"/>
                          <a:pt x="1318584" y="125676"/>
                          <a:pt x="1816864" y="503651"/>
                        </a:cubicBezTo>
                        <a:cubicBezTo>
                          <a:pt x="1922519" y="583796"/>
                          <a:pt x="2010155" y="678885"/>
                          <a:pt x="2077971" y="784443"/>
                        </a:cubicBezTo>
                        <a:cubicBezTo>
                          <a:pt x="2289760" y="902821"/>
                          <a:pt x="2577725" y="972444"/>
                          <a:pt x="2893769" y="967396"/>
                        </a:cubicBezTo>
                        <a:cubicBezTo>
                          <a:pt x="3168575" y="963007"/>
                          <a:pt x="3420358" y="902868"/>
                          <a:pt x="3617906" y="804590"/>
                        </a:cubicBezTo>
                        <a:cubicBezTo>
                          <a:pt x="3649441" y="748230"/>
                          <a:pt x="3685719" y="693837"/>
                          <a:pt x="3725720" y="641104"/>
                        </a:cubicBezTo>
                        <a:cubicBezTo>
                          <a:pt x="4266498" y="-71797"/>
                          <a:pt x="5282805" y="-211331"/>
                          <a:pt x="5995706" y="329447"/>
                        </a:cubicBezTo>
                        <a:close/>
                      </a:path>
                    </a:pathLst>
                  </a:custGeom>
                  <a:solidFill>
                    <a:srgbClr val="2F5597"/>
                  </a:solidFill>
                  <a:ln w="25400" cap="flat" cmpd="sng" algn="ctr">
                    <a:no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67" name="椭圆 66"/>
                  <p:cNvSpPr/>
                  <p:nvPr/>
                </p:nvSpPr>
                <p:spPr>
                  <a:xfrm>
                    <a:off x="1103655" y="3273031"/>
                    <a:ext cx="2162620" cy="216262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椭圆 67"/>
                  <p:cNvSpPr/>
                  <p:nvPr/>
                </p:nvSpPr>
                <p:spPr>
                  <a:xfrm>
                    <a:off x="3850075" y="1747918"/>
                    <a:ext cx="2716506" cy="2716506"/>
                  </a:xfrm>
                  <a:prstGeom prst="ellipse">
                    <a:avLst/>
                  </a:prstGeom>
                  <a:solidFill>
                    <a:schemeClr val="bg1">
                      <a:lumMod val="75000"/>
                    </a:schemeClr>
                  </a:solidFill>
                  <a:ln w="25400" cap="flat" cmpd="sng" algn="ctr">
                    <a:no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69" name="椭圆 68"/>
                  <p:cNvSpPr/>
                  <p:nvPr/>
                </p:nvSpPr>
                <p:spPr>
                  <a:xfrm>
                    <a:off x="4127016" y="2012890"/>
                    <a:ext cx="2162621" cy="2162621"/>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8" name="文本框 17"/>
              <p:cNvSpPr txBox="1"/>
              <p:nvPr/>
            </p:nvSpPr>
            <p:spPr>
              <a:xfrm>
                <a:off x="4594980" y="2165379"/>
                <a:ext cx="1007752" cy="386848"/>
              </a:xfrm>
              <a:prstGeom prst="rect">
                <a:avLst/>
              </a:prstGeom>
              <a:noFill/>
            </p:spPr>
            <p:txBody>
              <a:bodyPr wrap="none" rtlCol="0">
                <a:spAutoFit/>
              </a:bodyPr>
              <a:lstStyle/>
              <a:p>
                <a:r>
                  <a:rPr lang="en-US" altLang="zh-CN" dirty="0" smtClean="0">
                    <a:solidFill>
                      <a:schemeClr val="bg2">
                        <a:lumMod val="50000"/>
                      </a:schemeClr>
                    </a:solidFill>
                    <a:latin typeface="微软雅黑" panose="020B0503020204020204" pitchFamily="34" charset="-122"/>
                    <a:ea typeface="微软雅黑" panose="020B0503020204020204" pitchFamily="34" charset="-122"/>
                  </a:rPr>
                  <a:t>Banner</a:t>
                </a:r>
                <a:endParaRPr lang="zh-CN" altLang="en-US" dirty="0">
                  <a:solidFill>
                    <a:schemeClr val="bg2">
                      <a:lumMod val="50000"/>
                    </a:schemeClr>
                  </a:solidFill>
                  <a:latin typeface="微软雅黑" panose="020B0503020204020204" pitchFamily="34" charset="-122"/>
                  <a:ea typeface="微软雅黑" panose="020B0503020204020204" pitchFamily="34" charset="-122"/>
                </a:endParaRPr>
              </a:p>
            </p:txBody>
          </p:sp>
          <p:sp>
            <p:nvSpPr>
              <p:cNvPr id="73" name="文本框 72"/>
              <p:cNvSpPr txBox="1"/>
              <p:nvPr/>
            </p:nvSpPr>
            <p:spPr>
              <a:xfrm>
                <a:off x="6369534" y="2181661"/>
                <a:ext cx="676984" cy="386848"/>
              </a:xfrm>
              <a:prstGeom prst="rect">
                <a:avLst/>
              </a:prstGeom>
              <a:noFill/>
            </p:spPr>
            <p:txBody>
              <a:bodyPr wrap="none" rtlCol="0">
                <a:spAutoFit/>
              </a:bodyPr>
              <a:lstStyle/>
              <a:p>
                <a:r>
                  <a:rPr lang="zh-CN" altLang="en-US" dirty="0" smtClean="0">
                    <a:solidFill>
                      <a:schemeClr val="bg2">
                        <a:lumMod val="50000"/>
                      </a:schemeClr>
                    </a:solidFill>
                    <a:latin typeface="微软雅黑" panose="020B0503020204020204" pitchFamily="34" charset="-122"/>
                    <a:ea typeface="微软雅黑" panose="020B0503020204020204" pitchFamily="34" charset="-122"/>
                  </a:rPr>
                  <a:t>师资</a:t>
                </a:r>
                <a:endParaRPr lang="zh-CN" altLang="en-US" dirty="0">
                  <a:solidFill>
                    <a:schemeClr val="bg2">
                      <a:lumMod val="50000"/>
                    </a:schemeClr>
                  </a:solidFill>
                  <a:latin typeface="微软雅黑" panose="020B0503020204020204" pitchFamily="34" charset="-122"/>
                  <a:ea typeface="微软雅黑" panose="020B0503020204020204" pitchFamily="34" charset="-122"/>
                </a:endParaRPr>
              </a:p>
            </p:txBody>
          </p:sp>
          <p:sp>
            <p:nvSpPr>
              <p:cNvPr id="74" name="文本框 73"/>
              <p:cNvSpPr txBox="1"/>
              <p:nvPr/>
            </p:nvSpPr>
            <p:spPr>
              <a:xfrm>
                <a:off x="7190909" y="3454383"/>
                <a:ext cx="676984" cy="386848"/>
              </a:xfrm>
              <a:prstGeom prst="rect">
                <a:avLst/>
              </a:prstGeom>
              <a:noFill/>
            </p:spPr>
            <p:txBody>
              <a:bodyPr wrap="none" rtlCol="0">
                <a:spAutoFit/>
              </a:bodyPr>
              <a:lstStyle/>
              <a:p>
                <a:r>
                  <a:rPr lang="zh-CN" altLang="en-US" dirty="0">
                    <a:solidFill>
                      <a:schemeClr val="bg2">
                        <a:lumMod val="50000"/>
                      </a:schemeClr>
                    </a:solidFill>
                    <a:latin typeface="微软雅黑" panose="020B0503020204020204" pitchFamily="34" charset="-122"/>
                    <a:ea typeface="微软雅黑" panose="020B0503020204020204" pitchFamily="34" charset="-122"/>
                  </a:rPr>
                  <a:t>建模</a:t>
                </a:r>
                <a:endParaRPr lang="zh-CN" altLang="en-US" dirty="0">
                  <a:solidFill>
                    <a:schemeClr val="bg2">
                      <a:lumMod val="50000"/>
                    </a:schemeClr>
                  </a:solidFill>
                  <a:latin typeface="微软雅黑" panose="020B0503020204020204" pitchFamily="34" charset="-122"/>
                  <a:ea typeface="微软雅黑" panose="020B0503020204020204" pitchFamily="34" charset="-122"/>
                </a:endParaRPr>
              </a:p>
            </p:txBody>
          </p:sp>
          <p:sp>
            <p:nvSpPr>
              <p:cNvPr id="75" name="文本框 74"/>
              <p:cNvSpPr txBox="1"/>
              <p:nvPr/>
            </p:nvSpPr>
            <p:spPr>
              <a:xfrm>
                <a:off x="3877226" y="3473911"/>
                <a:ext cx="918763" cy="386848"/>
              </a:xfrm>
              <a:prstGeom prst="rect">
                <a:avLst/>
              </a:prstGeom>
              <a:noFill/>
            </p:spPr>
            <p:txBody>
              <a:bodyPr wrap="none" rtlCol="0">
                <a:spAutoFit/>
              </a:bodyPr>
              <a:lstStyle/>
              <a:p>
                <a:r>
                  <a:rPr lang="zh-CN" altLang="en-US" dirty="0" smtClean="0">
                    <a:solidFill>
                      <a:schemeClr val="bg2">
                        <a:lumMod val="50000"/>
                      </a:schemeClr>
                    </a:solidFill>
                    <a:latin typeface="微软雅黑" panose="020B0503020204020204" pitchFamily="34" charset="-122"/>
                    <a:ea typeface="微软雅黑" panose="020B0503020204020204" pitchFamily="34" charset="-122"/>
                  </a:rPr>
                  <a:t>精品课</a:t>
                </a:r>
                <a:endParaRPr lang="zh-CN" altLang="en-US" dirty="0">
                  <a:solidFill>
                    <a:schemeClr val="bg2">
                      <a:lumMod val="50000"/>
                    </a:schemeClr>
                  </a:solidFill>
                  <a:latin typeface="微软雅黑" panose="020B0503020204020204" pitchFamily="34" charset="-122"/>
                  <a:ea typeface="微软雅黑" panose="020B0503020204020204" pitchFamily="34" charset="-122"/>
                </a:endParaRPr>
              </a:p>
            </p:txBody>
          </p:sp>
          <p:sp>
            <p:nvSpPr>
              <p:cNvPr id="76" name="文本框 75"/>
              <p:cNvSpPr txBox="1"/>
              <p:nvPr/>
            </p:nvSpPr>
            <p:spPr>
              <a:xfrm>
                <a:off x="4868699" y="4785390"/>
                <a:ext cx="676984" cy="386848"/>
              </a:xfrm>
              <a:prstGeom prst="rect">
                <a:avLst/>
              </a:prstGeom>
              <a:noFill/>
            </p:spPr>
            <p:txBody>
              <a:bodyPr wrap="none" rtlCol="0">
                <a:spAutoFit/>
              </a:bodyPr>
              <a:lstStyle/>
              <a:p>
                <a:r>
                  <a:rPr lang="zh-CN" altLang="en-US" dirty="0" smtClean="0">
                    <a:solidFill>
                      <a:schemeClr val="bg2">
                        <a:lumMod val="50000"/>
                      </a:schemeClr>
                    </a:solidFill>
                    <a:latin typeface="微软雅黑" panose="020B0503020204020204" pitchFamily="34" charset="-122"/>
                    <a:ea typeface="微软雅黑" panose="020B0503020204020204" pitchFamily="34" charset="-122"/>
                  </a:rPr>
                  <a:t>新闻</a:t>
                </a:r>
                <a:endParaRPr lang="zh-CN" altLang="en-US" dirty="0">
                  <a:solidFill>
                    <a:schemeClr val="bg2">
                      <a:lumMod val="50000"/>
                    </a:schemeClr>
                  </a:solidFill>
                  <a:latin typeface="微软雅黑" panose="020B0503020204020204" pitchFamily="34" charset="-122"/>
                  <a:ea typeface="微软雅黑" panose="020B0503020204020204" pitchFamily="34" charset="-122"/>
                </a:endParaRPr>
              </a:p>
            </p:txBody>
          </p:sp>
          <p:sp>
            <p:nvSpPr>
              <p:cNvPr id="77" name="文本框 76"/>
              <p:cNvSpPr txBox="1"/>
              <p:nvPr/>
            </p:nvSpPr>
            <p:spPr>
              <a:xfrm>
                <a:off x="6382377" y="4755025"/>
                <a:ext cx="676984" cy="386848"/>
              </a:xfrm>
              <a:prstGeom prst="rect">
                <a:avLst/>
              </a:prstGeom>
              <a:noFill/>
            </p:spPr>
            <p:txBody>
              <a:bodyPr wrap="none" rtlCol="0">
                <a:spAutoFit/>
              </a:bodyPr>
              <a:lstStyle/>
              <a:p>
                <a:r>
                  <a:rPr lang="zh-CN" altLang="en-US" dirty="0">
                    <a:solidFill>
                      <a:schemeClr val="bg2">
                        <a:lumMod val="50000"/>
                      </a:schemeClr>
                    </a:solidFill>
                    <a:latin typeface="微软雅黑" panose="020B0503020204020204" pitchFamily="34" charset="-122"/>
                    <a:ea typeface="微软雅黑" panose="020B0503020204020204" pitchFamily="34" charset="-122"/>
                  </a:rPr>
                  <a:t>反馈</a:t>
                </a:r>
                <a:endParaRPr lang="zh-CN" altLang="en-US" dirty="0">
                  <a:solidFill>
                    <a:schemeClr val="bg2">
                      <a:lumMod val="50000"/>
                    </a:schemeClr>
                  </a:solidFill>
                  <a:latin typeface="微软雅黑" panose="020B0503020204020204" pitchFamily="34" charset="-122"/>
                  <a:ea typeface="微软雅黑" panose="020B0503020204020204" pitchFamily="34" charset="-122"/>
                </a:endParaRPr>
              </a:p>
            </p:txBody>
          </p:sp>
        </p:grpSp>
        <p:pic>
          <p:nvPicPr>
            <p:cNvPr id="20" name="图片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02206" y="3016907"/>
              <a:ext cx="1116521" cy="1116521"/>
            </a:xfrm>
            <a:prstGeom prst="rect">
              <a:avLst/>
            </a:prstGeom>
          </p:spPr>
        </p:pic>
      </p:grpSp>
      <p:grpSp>
        <p:nvGrpSpPr>
          <p:cNvPr id="22" name="组合 21"/>
          <p:cNvGrpSpPr/>
          <p:nvPr/>
        </p:nvGrpSpPr>
        <p:grpSpPr>
          <a:xfrm>
            <a:off x="640612" y="2561070"/>
            <a:ext cx="3434380" cy="638011"/>
            <a:chOff x="640612" y="2015380"/>
            <a:chExt cx="3434380" cy="638011"/>
          </a:xfrm>
        </p:grpSpPr>
        <p:sp>
          <p:nvSpPr>
            <p:cNvPr id="78" name="文本框 77"/>
            <p:cNvSpPr txBox="1"/>
            <p:nvPr/>
          </p:nvSpPr>
          <p:spPr>
            <a:xfrm>
              <a:off x="640612" y="2015380"/>
              <a:ext cx="3286477" cy="523220"/>
            </a:xfrm>
            <a:prstGeom prst="rect">
              <a:avLst/>
            </a:prstGeom>
            <a:noFill/>
          </p:spPr>
          <p:txBody>
            <a:bodyPr wrap="none" rtlCol="0">
              <a:spAutoFit/>
            </a:bodyPr>
            <a:lstStyle/>
            <a:p>
              <a:r>
                <a:rPr lang="zh-CN" altLang="en-US" sz="1400" dirty="0" smtClean="0">
                  <a:solidFill>
                    <a:schemeClr val="bg2">
                      <a:lumMod val="50000"/>
                    </a:schemeClr>
                  </a:solidFill>
                  <a:latin typeface="微软雅黑" panose="020B0503020204020204" pitchFamily="34" charset="-122"/>
                  <a:ea typeface="微软雅黑" panose="020B0503020204020204" pitchFamily="34" charset="-122"/>
                </a:rPr>
                <a:t>管理</a:t>
              </a:r>
              <a:r>
                <a:rPr lang="en-US" altLang="zh-CN" sz="1400" dirty="0" smtClean="0">
                  <a:solidFill>
                    <a:schemeClr val="bg2">
                      <a:lumMod val="50000"/>
                    </a:schemeClr>
                  </a:solidFill>
                  <a:latin typeface="微软雅黑" panose="020B0503020204020204" pitchFamily="34" charset="-122"/>
                  <a:ea typeface="微软雅黑" panose="020B0503020204020204" pitchFamily="34" charset="-122"/>
                </a:rPr>
                <a:t>Banner</a:t>
              </a:r>
              <a:r>
                <a:rPr lang="zh-CN" altLang="en-US" sz="1400" dirty="0" smtClean="0">
                  <a:solidFill>
                    <a:schemeClr val="bg2">
                      <a:lumMod val="50000"/>
                    </a:schemeClr>
                  </a:solidFill>
                  <a:latin typeface="微软雅黑" panose="020B0503020204020204" pitchFamily="34" charset="-122"/>
                  <a:ea typeface="微软雅黑" panose="020B0503020204020204" pitchFamily="34" charset="-122"/>
                </a:rPr>
                <a:t>，上传图片以及对应</a:t>
              </a:r>
              <a:r>
                <a:rPr lang="en-US" altLang="zh-CN" sz="1400" dirty="0" smtClean="0">
                  <a:solidFill>
                    <a:schemeClr val="bg2">
                      <a:lumMod val="50000"/>
                    </a:schemeClr>
                  </a:solidFill>
                  <a:latin typeface="微软雅黑" panose="020B0503020204020204" pitchFamily="34" charset="-122"/>
                  <a:ea typeface="微软雅黑" panose="020B0503020204020204" pitchFamily="34" charset="-122"/>
                </a:rPr>
                <a:t>URL</a:t>
              </a:r>
              <a:r>
                <a:rPr lang="zh-CN" altLang="en-US" sz="1400" dirty="0" smtClean="0">
                  <a:solidFill>
                    <a:schemeClr val="bg2">
                      <a:lumMod val="50000"/>
                    </a:schemeClr>
                  </a:solidFill>
                  <a:latin typeface="微软雅黑" panose="020B0503020204020204" pitchFamily="34" charset="-122"/>
                  <a:ea typeface="微软雅黑" panose="020B0503020204020204" pitchFamily="34" charset="-122"/>
                </a:rPr>
                <a:t>，</a:t>
              </a:r>
              <a:endParaRPr lang="en-US" altLang="zh-CN" sz="1400" dirty="0" smtClean="0">
                <a:solidFill>
                  <a:schemeClr val="bg2">
                    <a:lumMod val="50000"/>
                  </a:schemeClr>
                </a:solidFill>
                <a:latin typeface="微软雅黑" panose="020B0503020204020204" pitchFamily="34" charset="-122"/>
                <a:ea typeface="微软雅黑" panose="020B0503020204020204" pitchFamily="34" charset="-122"/>
              </a:endParaRPr>
            </a:p>
            <a:p>
              <a:r>
                <a:rPr lang="zh-CN" altLang="en-US" sz="1400" dirty="0" smtClean="0">
                  <a:solidFill>
                    <a:schemeClr val="bg2">
                      <a:lumMod val="50000"/>
                    </a:schemeClr>
                  </a:solidFill>
                  <a:latin typeface="微软雅黑" panose="020B0503020204020204" pitchFamily="34" charset="-122"/>
                  <a:ea typeface="微软雅黑" panose="020B0503020204020204" pitchFamily="34" charset="-122"/>
                </a:rPr>
                <a:t>可以删除及更新</a:t>
              </a:r>
              <a:endParaRPr lang="en-US" altLang="zh-CN" sz="1400" dirty="0" smtClean="0">
                <a:solidFill>
                  <a:schemeClr val="bg2">
                    <a:lumMod val="50000"/>
                  </a:schemeClr>
                </a:solidFill>
                <a:latin typeface="微软雅黑" panose="020B0503020204020204" pitchFamily="34" charset="-122"/>
                <a:ea typeface="微软雅黑" panose="020B0503020204020204" pitchFamily="34" charset="-122"/>
              </a:endParaRPr>
            </a:p>
          </p:txBody>
        </p:sp>
        <p:cxnSp>
          <p:nvCxnSpPr>
            <p:cNvPr id="23" name="直接连接符 22"/>
            <p:cNvCxnSpPr/>
            <p:nvPr/>
          </p:nvCxnSpPr>
          <p:spPr>
            <a:xfrm>
              <a:off x="640612" y="2653391"/>
              <a:ext cx="3434380" cy="0"/>
            </a:xfrm>
            <a:prstGeom prst="line">
              <a:avLst/>
            </a:prstGeom>
            <a:ln>
              <a:solidFill>
                <a:schemeClr val="bg2">
                  <a:lumMod val="50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25" name="组合 24"/>
          <p:cNvGrpSpPr/>
          <p:nvPr/>
        </p:nvGrpSpPr>
        <p:grpSpPr>
          <a:xfrm>
            <a:off x="197287" y="4105115"/>
            <a:ext cx="3676612" cy="649900"/>
            <a:chOff x="197287" y="3559425"/>
            <a:chExt cx="3676612" cy="649900"/>
          </a:xfrm>
        </p:grpSpPr>
        <p:sp>
          <p:nvSpPr>
            <p:cNvPr id="80" name="文本框 79"/>
            <p:cNvSpPr txBox="1"/>
            <p:nvPr/>
          </p:nvSpPr>
          <p:spPr>
            <a:xfrm>
              <a:off x="278043" y="3559425"/>
              <a:ext cx="3595856" cy="523220"/>
            </a:xfrm>
            <a:prstGeom prst="rect">
              <a:avLst/>
            </a:prstGeom>
            <a:noFill/>
          </p:spPr>
          <p:txBody>
            <a:bodyPr wrap="none" rtlCol="0">
              <a:spAutoFit/>
            </a:bodyPr>
            <a:lstStyle/>
            <a:p>
              <a:r>
                <a:rPr lang="zh-CN" altLang="en-US" sz="1400" dirty="0" smtClean="0">
                  <a:solidFill>
                    <a:schemeClr val="bg2">
                      <a:lumMod val="50000"/>
                    </a:schemeClr>
                  </a:solidFill>
                  <a:latin typeface="微软雅黑" panose="020B0503020204020204" pitchFamily="34" charset="-122"/>
                  <a:ea typeface="微软雅黑" panose="020B0503020204020204" pitchFamily="34" charset="-122"/>
                </a:rPr>
                <a:t>在精品课程页编辑内容</a:t>
              </a:r>
              <a:r>
                <a:rPr lang="zh-CN" altLang="en-US" sz="1400" dirty="0">
                  <a:solidFill>
                    <a:schemeClr val="bg2">
                      <a:lumMod val="50000"/>
                    </a:schemeClr>
                  </a:solidFill>
                  <a:latin typeface="微软雅黑" panose="020B0503020204020204" pitchFamily="34" charset="-122"/>
                  <a:ea typeface="微软雅黑" panose="020B0503020204020204" pitchFamily="34" charset="-122"/>
                </a:rPr>
                <a:t>，然后上传到</a:t>
              </a:r>
              <a:endParaRPr lang="en-US" altLang="zh-CN" sz="1400" dirty="0">
                <a:solidFill>
                  <a:schemeClr val="bg2">
                    <a:lumMod val="50000"/>
                  </a:schemeClr>
                </a:solidFill>
                <a:latin typeface="微软雅黑" panose="020B0503020204020204" pitchFamily="34" charset="-122"/>
                <a:ea typeface="微软雅黑" panose="020B0503020204020204" pitchFamily="34" charset="-122"/>
              </a:endParaRPr>
            </a:p>
            <a:p>
              <a:r>
                <a:rPr lang="zh-CN" altLang="en-US" sz="1400" dirty="0" smtClean="0">
                  <a:solidFill>
                    <a:schemeClr val="bg2">
                      <a:lumMod val="50000"/>
                    </a:schemeClr>
                  </a:solidFill>
                  <a:latin typeface="微软雅黑" panose="020B0503020204020204" pitchFamily="34" charset="-122"/>
                  <a:ea typeface="微软雅黑" panose="020B0503020204020204" pitchFamily="34" charset="-122"/>
                </a:rPr>
                <a:t>对应的精品课程渲染</a:t>
              </a:r>
              <a:r>
                <a:rPr lang="zh-CN" altLang="en-US" sz="1400" dirty="0">
                  <a:solidFill>
                    <a:schemeClr val="bg2">
                      <a:lumMod val="50000"/>
                    </a:schemeClr>
                  </a:solidFill>
                  <a:latin typeface="微软雅黑" panose="020B0503020204020204" pitchFamily="34" charset="-122"/>
                  <a:ea typeface="微软雅黑" panose="020B0503020204020204" pitchFamily="34" charset="-122"/>
                </a:rPr>
                <a:t>列表，可以删除及更新</a:t>
              </a:r>
              <a:endParaRPr lang="en-US" altLang="zh-CN" sz="1400" dirty="0">
                <a:solidFill>
                  <a:schemeClr val="bg2">
                    <a:lumMod val="50000"/>
                  </a:schemeClr>
                </a:solidFill>
                <a:latin typeface="微软雅黑" panose="020B0503020204020204" pitchFamily="34" charset="-122"/>
                <a:ea typeface="微软雅黑" panose="020B0503020204020204" pitchFamily="34" charset="-122"/>
              </a:endParaRPr>
            </a:p>
          </p:txBody>
        </p:sp>
        <p:cxnSp>
          <p:nvCxnSpPr>
            <p:cNvPr id="90" name="直接连接符 89"/>
            <p:cNvCxnSpPr/>
            <p:nvPr/>
          </p:nvCxnSpPr>
          <p:spPr>
            <a:xfrm>
              <a:off x="197287" y="4209325"/>
              <a:ext cx="3434380" cy="0"/>
            </a:xfrm>
            <a:prstGeom prst="line">
              <a:avLst/>
            </a:prstGeom>
            <a:ln>
              <a:solidFill>
                <a:schemeClr val="bg2">
                  <a:lumMod val="50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24" name="组合 23"/>
          <p:cNvGrpSpPr/>
          <p:nvPr/>
        </p:nvGrpSpPr>
        <p:grpSpPr>
          <a:xfrm>
            <a:off x="7908081" y="2556101"/>
            <a:ext cx="3616095" cy="670255"/>
            <a:chOff x="7908081" y="2010411"/>
            <a:chExt cx="3616095" cy="670255"/>
          </a:xfrm>
        </p:grpSpPr>
        <p:sp>
          <p:nvSpPr>
            <p:cNvPr id="84" name="文本框 83"/>
            <p:cNvSpPr txBox="1"/>
            <p:nvPr/>
          </p:nvSpPr>
          <p:spPr>
            <a:xfrm>
              <a:off x="7908081" y="2010411"/>
              <a:ext cx="3416320" cy="523220"/>
            </a:xfrm>
            <a:prstGeom prst="rect">
              <a:avLst/>
            </a:prstGeom>
            <a:noFill/>
          </p:spPr>
          <p:txBody>
            <a:bodyPr wrap="none" rtlCol="0">
              <a:spAutoFit/>
            </a:bodyPr>
            <a:lstStyle/>
            <a:p>
              <a:r>
                <a:rPr lang="zh-CN" altLang="en-US" sz="1400" dirty="0" smtClean="0">
                  <a:solidFill>
                    <a:schemeClr val="bg2">
                      <a:lumMod val="50000"/>
                    </a:schemeClr>
                  </a:solidFill>
                  <a:latin typeface="微软雅黑" panose="020B0503020204020204" pitchFamily="34" charset="-122"/>
                  <a:ea typeface="微软雅黑" panose="020B0503020204020204" pitchFamily="34" charset="-122"/>
                </a:rPr>
                <a:t>在师资详情页编辑师资内容，然后上传到</a:t>
              </a:r>
              <a:endParaRPr lang="en-US" altLang="zh-CN" sz="1400" dirty="0" smtClean="0">
                <a:solidFill>
                  <a:schemeClr val="bg2">
                    <a:lumMod val="50000"/>
                  </a:schemeClr>
                </a:solidFill>
                <a:latin typeface="微软雅黑" panose="020B0503020204020204" pitchFamily="34" charset="-122"/>
                <a:ea typeface="微软雅黑" panose="020B0503020204020204" pitchFamily="34" charset="-122"/>
              </a:endParaRPr>
            </a:p>
            <a:p>
              <a:r>
                <a:rPr lang="zh-CN" altLang="en-US" sz="1400" dirty="0" smtClean="0">
                  <a:solidFill>
                    <a:schemeClr val="bg2">
                      <a:lumMod val="50000"/>
                    </a:schemeClr>
                  </a:solidFill>
                  <a:latin typeface="微软雅黑" panose="020B0503020204020204" pitchFamily="34" charset="-122"/>
                  <a:ea typeface="微软雅黑" panose="020B0503020204020204" pitchFamily="34" charset="-122"/>
                </a:rPr>
                <a:t>师资渲染列表，可以删除及更新</a:t>
              </a:r>
              <a:endParaRPr lang="en-US" altLang="zh-CN" sz="1400" dirty="0" smtClean="0">
                <a:solidFill>
                  <a:schemeClr val="bg2">
                    <a:lumMod val="50000"/>
                  </a:schemeClr>
                </a:solidFill>
                <a:latin typeface="微软雅黑" panose="020B0503020204020204" pitchFamily="34" charset="-122"/>
                <a:ea typeface="微软雅黑" panose="020B0503020204020204" pitchFamily="34" charset="-122"/>
              </a:endParaRPr>
            </a:p>
          </p:txBody>
        </p:sp>
        <p:cxnSp>
          <p:nvCxnSpPr>
            <p:cNvPr id="91" name="直接连接符 90"/>
            <p:cNvCxnSpPr/>
            <p:nvPr/>
          </p:nvCxnSpPr>
          <p:spPr>
            <a:xfrm>
              <a:off x="8089796" y="2680666"/>
              <a:ext cx="3434380" cy="0"/>
            </a:xfrm>
            <a:prstGeom prst="line">
              <a:avLst/>
            </a:prstGeom>
            <a:ln>
              <a:solidFill>
                <a:schemeClr val="bg2">
                  <a:lumMod val="50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26" name="组合 25"/>
          <p:cNvGrpSpPr/>
          <p:nvPr/>
        </p:nvGrpSpPr>
        <p:grpSpPr>
          <a:xfrm>
            <a:off x="8307008" y="4136691"/>
            <a:ext cx="3520729" cy="723584"/>
            <a:chOff x="8307008" y="3591001"/>
            <a:chExt cx="3520729" cy="723584"/>
          </a:xfrm>
        </p:grpSpPr>
        <p:sp>
          <p:nvSpPr>
            <p:cNvPr id="83" name="文本框 82"/>
            <p:cNvSpPr txBox="1"/>
            <p:nvPr/>
          </p:nvSpPr>
          <p:spPr>
            <a:xfrm>
              <a:off x="8307008" y="3591001"/>
              <a:ext cx="3416320" cy="523220"/>
            </a:xfrm>
            <a:prstGeom prst="rect">
              <a:avLst/>
            </a:prstGeom>
            <a:noFill/>
          </p:spPr>
          <p:txBody>
            <a:bodyPr wrap="none" rtlCol="0">
              <a:spAutoFit/>
            </a:bodyPr>
            <a:lstStyle/>
            <a:p>
              <a:r>
                <a:rPr lang="zh-CN" altLang="en-US" sz="1400" dirty="0" smtClean="0">
                  <a:solidFill>
                    <a:schemeClr val="bg2">
                      <a:lumMod val="50000"/>
                    </a:schemeClr>
                  </a:solidFill>
                  <a:latin typeface="微软雅黑" panose="020B0503020204020204" pitchFamily="34" charset="-122"/>
                  <a:ea typeface="微软雅黑" panose="020B0503020204020204" pitchFamily="34" charset="-122"/>
                </a:rPr>
                <a:t>在数学建模详情页编辑内容</a:t>
              </a:r>
              <a:r>
                <a:rPr lang="zh-CN" altLang="en-US" sz="1400" dirty="0">
                  <a:solidFill>
                    <a:schemeClr val="bg2">
                      <a:lumMod val="50000"/>
                    </a:schemeClr>
                  </a:solidFill>
                  <a:latin typeface="微软雅黑" panose="020B0503020204020204" pitchFamily="34" charset="-122"/>
                  <a:ea typeface="微软雅黑" panose="020B0503020204020204" pitchFamily="34" charset="-122"/>
                </a:rPr>
                <a:t>，然后上传到</a:t>
              </a:r>
              <a:endParaRPr lang="en-US" altLang="zh-CN" sz="1400" dirty="0">
                <a:solidFill>
                  <a:schemeClr val="bg2">
                    <a:lumMod val="50000"/>
                  </a:schemeClr>
                </a:solidFill>
                <a:latin typeface="微软雅黑" panose="020B0503020204020204" pitchFamily="34" charset="-122"/>
                <a:ea typeface="微软雅黑" panose="020B0503020204020204" pitchFamily="34" charset="-122"/>
              </a:endParaRPr>
            </a:p>
            <a:p>
              <a:r>
                <a:rPr lang="zh-CN" altLang="en-US" sz="1400" dirty="0" smtClean="0">
                  <a:solidFill>
                    <a:schemeClr val="bg2">
                      <a:lumMod val="50000"/>
                    </a:schemeClr>
                  </a:solidFill>
                  <a:latin typeface="微软雅黑" panose="020B0503020204020204" pitchFamily="34" charset="-122"/>
                  <a:ea typeface="微软雅黑" panose="020B0503020204020204" pitchFamily="34" charset="-122"/>
                </a:rPr>
                <a:t>对应渲染</a:t>
              </a:r>
              <a:r>
                <a:rPr lang="zh-CN" altLang="en-US" sz="1400" dirty="0">
                  <a:solidFill>
                    <a:schemeClr val="bg2">
                      <a:lumMod val="50000"/>
                    </a:schemeClr>
                  </a:solidFill>
                  <a:latin typeface="微软雅黑" panose="020B0503020204020204" pitchFamily="34" charset="-122"/>
                  <a:ea typeface="微软雅黑" panose="020B0503020204020204" pitchFamily="34" charset="-122"/>
                </a:rPr>
                <a:t>列表，可以删除及更新</a:t>
              </a:r>
              <a:endParaRPr lang="en-US" altLang="zh-CN" sz="1400" dirty="0">
                <a:solidFill>
                  <a:schemeClr val="bg2">
                    <a:lumMod val="50000"/>
                  </a:schemeClr>
                </a:solidFill>
                <a:latin typeface="微软雅黑" panose="020B0503020204020204" pitchFamily="34" charset="-122"/>
                <a:ea typeface="微软雅黑" panose="020B0503020204020204" pitchFamily="34" charset="-122"/>
              </a:endParaRPr>
            </a:p>
          </p:txBody>
        </p:sp>
        <p:cxnSp>
          <p:nvCxnSpPr>
            <p:cNvPr id="92" name="直接连接符 91"/>
            <p:cNvCxnSpPr/>
            <p:nvPr/>
          </p:nvCxnSpPr>
          <p:spPr>
            <a:xfrm>
              <a:off x="8393357" y="4314585"/>
              <a:ext cx="3434380" cy="0"/>
            </a:xfrm>
            <a:prstGeom prst="line">
              <a:avLst/>
            </a:prstGeom>
            <a:ln>
              <a:solidFill>
                <a:schemeClr val="bg2">
                  <a:lumMod val="50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28" name="组合 27"/>
          <p:cNvGrpSpPr/>
          <p:nvPr/>
        </p:nvGrpSpPr>
        <p:grpSpPr>
          <a:xfrm>
            <a:off x="7956579" y="5587075"/>
            <a:ext cx="3595856" cy="660539"/>
            <a:chOff x="7956579" y="5041385"/>
            <a:chExt cx="3595856" cy="660539"/>
          </a:xfrm>
        </p:grpSpPr>
        <p:sp>
          <p:nvSpPr>
            <p:cNvPr id="82" name="文本框 81"/>
            <p:cNvSpPr txBox="1"/>
            <p:nvPr/>
          </p:nvSpPr>
          <p:spPr>
            <a:xfrm>
              <a:off x="7956579" y="5041385"/>
              <a:ext cx="3595856" cy="523220"/>
            </a:xfrm>
            <a:prstGeom prst="rect">
              <a:avLst/>
            </a:prstGeom>
            <a:noFill/>
          </p:spPr>
          <p:txBody>
            <a:bodyPr wrap="none" rtlCol="0">
              <a:spAutoFit/>
            </a:bodyPr>
            <a:lstStyle/>
            <a:p>
              <a:r>
                <a:rPr lang="zh-CN" altLang="en-US" sz="1400" dirty="0" smtClean="0">
                  <a:solidFill>
                    <a:schemeClr val="bg2">
                      <a:lumMod val="50000"/>
                    </a:schemeClr>
                  </a:solidFill>
                  <a:latin typeface="微软雅黑" panose="020B0503020204020204" pitchFamily="34" charset="-122"/>
                  <a:ea typeface="微软雅黑" panose="020B0503020204020204" pitchFamily="34" charset="-122"/>
                </a:rPr>
                <a:t>在对应的反馈管理列表，可以根据反馈内容</a:t>
              </a:r>
              <a:endParaRPr lang="en-US" altLang="zh-CN" sz="1400" dirty="0" smtClean="0">
                <a:solidFill>
                  <a:schemeClr val="bg2">
                    <a:lumMod val="50000"/>
                  </a:schemeClr>
                </a:solidFill>
                <a:latin typeface="微软雅黑" panose="020B0503020204020204" pitchFamily="34" charset="-122"/>
                <a:ea typeface="微软雅黑" panose="020B0503020204020204" pitchFamily="34" charset="-122"/>
              </a:endParaRPr>
            </a:p>
            <a:p>
              <a:r>
                <a:rPr lang="zh-CN" altLang="en-US" sz="1400" dirty="0" smtClean="0">
                  <a:solidFill>
                    <a:schemeClr val="bg2">
                      <a:lumMod val="50000"/>
                    </a:schemeClr>
                  </a:solidFill>
                  <a:latin typeface="微软雅黑" panose="020B0503020204020204" pitchFamily="34" charset="-122"/>
                  <a:ea typeface="微软雅黑" panose="020B0503020204020204" pitchFamily="34" charset="-122"/>
                </a:rPr>
                <a:t>制定维护及版本更新计划</a:t>
              </a:r>
              <a:endParaRPr lang="en-US" altLang="zh-CN" sz="1400" dirty="0">
                <a:solidFill>
                  <a:schemeClr val="bg2">
                    <a:lumMod val="50000"/>
                  </a:schemeClr>
                </a:solidFill>
                <a:latin typeface="微软雅黑" panose="020B0503020204020204" pitchFamily="34" charset="-122"/>
                <a:ea typeface="微软雅黑" panose="020B0503020204020204" pitchFamily="34" charset="-122"/>
              </a:endParaRPr>
            </a:p>
          </p:txBody>
        </p:sp>
        <p:cxnSp>
          <p:nvCxnSpPr>
            <p:cNvPr id="93" name="直接连接符 92"/>
            <p:cNvCxnSpPr/>
            <p:nvPr/>
          </p:nvCxnSpPr>
          <p:spPr>
            <a:xfrm>
              <a:off x="8073043" y="5701924"/>
              <a:ext cx="3434380" cy="0"/>
            </a:xfrm>
            <a:prstGeom prst="line">
              <a:avLst/>
            </a:prstGeom>
            <a:ln>
              <a:solidFill>
                <a:schemeClr val="bg2">
                  <a:lumMod val="50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27" name="组合 26"/>
          <p:cNvGrpSpPr/>
          <p:nvPr/>
        </p:nvGrpSpPr>
        <p:grpSpPr>
          <a:xfrm>
            <a:off x="593622" y="5587075"/>
            <a:ext cx="3472346" cy="673375"/>
            <a:chOff x="593622" y="5041385"/>
            <a:chExt cx="3472346" cy="673375"/>
          </a:xfrm>
        </p:grpSpPr>
        <p:sp>
          <p:nvSpPr>
            <p:cNvPr id="81" name="文本框 80"/>
            <p:cNvSpPr txBox="1"/>
            <p:nvPr/>
          </p:nvSpPr>
          <p:spPr>
            <a:xfrm>
              <a:off x="593622" y="5041385"/>
              <a:ext cx="3057247" cy="523220"/>
            </a:xfrm>
            <a:prstGeom prst="rect">
              <a:avLst/>
            </a:prstGeom>
            <a:noFill/>
          </p:spPr>
          <p:txBody>
            <a:bodyPr wrap="none" rtlCol="0">
              <a:spAutoFit/>
            </a:bodyPr>
            <a:lstStyle/>
            <a:p>
              <a:r>
                <a:rPr lang="zh-CN" altLang="en-US" sz="1400" dirty="0" smtClean="0">
                  <a:solidFill>
                    <a:schemeClr val="bg2">
                      <a:lumMod val="50000"/>
                    </a:schemeClr>
                  </a:solidFill>
                  <a:latin typeface="微软雅黑" panose="020B0503020204020204" pitchFamily="34" charset="-122"/>
                  <a:ea typeface="微软雅黑" panose="020B0503020204020204" pitchFamily="34" charset="-122"/>
                </a:rPr>
                <a:t>在新闻详情</a:t>
              </a:r>
              <a:r>
                <a:rPr lang="zh-CN" altLang="en-US" sz="1400" dirty="0">
                  <a:solidFill>
                    <a:schemeClr val="bg2">
                      <a:lumMod val="50000"/>
                    </a:schemeClr>
                  </a:solidFill>
                  <a:latin typeface="微软雅黑" panose="020B0503020204020204" pitchFamily="34" charset="-122"/>
                  <a:ea typeface="微软雅黑" panose="020B0503020204020204" pitchFamily="34" charset="-122"/>
                </a:rPr>
                <a:t>页</a:t>
              </a:r>
              <a:r>
                <a:rPr lang="zh-CN" altLang="en-US" sz="1400" dirty="0" smtClean="0">
                  <a:solidFill>
                    <a:schemeClr val="bg2">
                      <a:lumMod val="50000"/>
                    </a:schemeClr>
                  </a:solidFill>
                  <a:latin typeface="微软雅黑" panose="020B0503020204020204" pitchFamily="34" charset="-122"/>
                  <a:ea typeface="微软雅黑" panose="020B0503020204020204" pitchFamily="34" charset="-122"/>
                </a:rPr>
                <a:t>编辑内容</a:t>
              </a:r>
              <a:r>
                <a:rPr lang="zh-CN" altLang="en-US" sz="1400" dirty="0">
                  <a:solidFill>
                    <a:schemeClr val="bg2">
                      <a:lumMod val="50000"/>
                    </a:schemeClr>
                  </a:solidFill>
                  <a:latin typeface="微软雅黑" panose="020B0503020204020204" pitchFamily="34" charset="-122"/>
                  <a:ea typeface="微软雅黑" panose="020B0503020204020204" pitchFamily="34" charset="-122"/>
                </a:rPr>
                <a:t>，然后上传到</a:t>
              </a:r>
              <a:endParaRPr lang="en-US" altLang="zh-CN" sz="1400" dirty="0">
                <a:solidFill>
                  <a:schemeClr val="bg2">
                    <a:lumMod val="50000"/>
                  </a:schemeClr>
                </a:solidFill>
                <a:latin typeface="微软雅黑" panose="020B0503020204020204" pitchFamily="34" charset="-122"/>
                <a:ea typeface="微软雅黑" panose="020B0503020204020204" pitchFamily="34" charset="-122"/>
              </a:endParaRPr>
            </a:p>
            <a:p>
              <a:r>
                <a:rPr lang="zh-CN" altLang="en-US" sz="1400" dirty="0" smtClean="0">
                  <a:solidFill>
                    <a:schemeClr val="bg2">
                      <a:lumMod val="50000"/>
                    </a:schemeClr>
                  </a:solidFill>
                  <a:latin typeface="微软雅黑" panose="020B0503020204020204" pitchFamily="34" charset="-122"/>
                  <a:ea typeface="微软雅黑" panose="020B0503020204020204" pitchFamily="34" charset="-122"/>
                </a:rPr>
                <a:t>新闻的渲染</a:t>
              </a:r>
              <a:r>
                <a:rPr lang="zh-CN" altLang="en-US" sz="1400" dirty="0">
                  <a:solidFill>
                    <a:schemeClr val="bg2">
                      <a:lumMod val="50000"/>
                    </a:schemeClr>
                  </a:solidFill>
                  <a:latin typeface="微软雅黑" panose="020B0503020204020204" pitchFamily="34" charset="-122"/>
                  <a:ea typeface="微软雅黑" panose="020B0503020204020204" pitchFamily="34" charset="-122"/>
                </a:rPr>
                <a:t>列表，可以删除及更新</a:t>
              </a:r>
              <a:endParaRPr lang="en-US" altLang="zh-CN" sz="1400" dirty="0">
                <a:solidFill>
                  <a:schemeClr val="bg2">
                    <a:lumMod val="50000"/>
                  </a:schemeClr>
                </a:solidFill>
                <a:latin typeface="微软雅黑" panose="020B0503020204020204" pitchFamily="34" charset="-122"/>
                <a:ea typeface="微软雅黑" panose="020B0503020204020204" pitchFamily="34" charset="-122"/>
              </a:endParaRPr>
            </a:p>
          </p:txBody>
        </p:sp>
        <p:cxnSp>
          <p:nvCxnSpPr>
            <p:cNvPr id="94" name="直接连接符 93"/>
            <p:cNvCxnSpPr/>
            <p:nvPr/>
          </p:nvCxnSpPr>
          <p:spPr>
            <a:xfrm>
              <a:off x="631588" y="5714760"/>
              <a:ext cx="3434380" cy="0"/>
            </a:xfrm>
            <a:prstGeom prst="line">
              <a:avLst/>
            </a:prstGeom>
            <a:ln>
              <a:solidFill>
                <a:schemeClr val="bg2">
                  <a:lumMod val="50000"/>
                </a:schemeClr>
              </a:solidFill>
              <a:prstDash val="dash"/>
            </a:ln>
          </p:spPr>
          <p:style>
            <a:lnRef idx="1">
              <a:schemeClr val="accent1"/>
            </a:lnRef>
            <a:fillRef idx="0">
              <a:schemeClr val="accent1"/>
            </a:fillRef>
            <a:effectRef idx="0">
              <a:schemeClr val="accent1"/>
            </a:effectRef>
            <a:fontRef idx="minor">
              <a:schemeClr val="tx1"/>
            </a:fontRef>
          </p:style>
        </p:cxnSp>
      </p:grpSp>
      <p:graphicFrame>
        <p:nvGraphicFramePr>
          <p:cNvPr id="29" name="图示 28"/>
          <p:cNvGraphicFramePr/>
          <p:nvPr>
            <p:extLst>
              <p:ext uri="{D42A27DB-BD31-4B8C-83A1-F6EECF244321}">
                <p14:modId xmlns:p14="http://schemas.microsoft.com/office/powerpoint/2010/main" val="2029312406"/>
              </p:ext>
            </p:extLst>
          </p:nvPr>
        </p:nvGraphicFramePr>
        <p:xfrm>
          <a:off x="657858" y="1586160"/>
          <a:ext cx="3259807" cy="50449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66253109"/>
      </p:ext>
    </p:extLst>
  </p:cSld>
  <p:clrMapOvr>
    <a:masterClrMapping/>
  </p:clrMapOvr>
  <p:transition spd="slow" advClick="0" advTm="6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1250" fill="hold"/>
                                        <p:tgtEl>
                                          <p:spTgt spid="17"/>
                                        </p:tgtEl>
                                        <p:attrNameLst>
                                          <p:attrName>ppt_w</p:attrName>
                                        </p:attrNameLst>
                                      </p:cBhvr>
                                      <p:tavLst>
                                        <p:tav tm="0">
                                          <p:val>
                                            <p:strVal val="#ppt_w+.3"/>
                                          </p:val>
                                        </p:tav>
                                        <p:tav tm="100000">
                                          <p:val>
                                            <p:strVal val="#ppt_w"/>
                                          </p:val>
                                        </p:tav>
                                      </p:tavLst>
                                    </p:anim>
                                    <p:anim calcmode="lin" valueType="num">
                                      <p:cBhvr>
                                        <p:cTn id="8" dur="1250" fill="hold"/>
                                        <p:tgtEl>
                                          <p:spTgt spid="17"/>
                                        </p:tgtEl>
                                        <p:attrNameLst>
                                          <p:attrName>ppt_h</p:attrName>
                                        </p:attrNameLst>
                                      </p:cBhvr>
                                      <p:tavLst>
                                        <p:tav tm="0">
                                          <p:val>
                                            <p:strVal val="#ppt_h"/>
                                          </p:val>
                                        </p:tav>
                                        <p:tav tm="100000">
                                          <p:val>
                                            <p:strVal val="#ppt_h"/>
                                          </p:val>
                                        </p:tav>
                                      </p:tavLst>
                                    </p:anim>
                                    <p:animEffect transition="in" filter="fade">
                                      <p:cBhvr>
                                        <p:cTn id="9" dur="1250"/>
                                        <p:tgtEl>
                                          <p:spTgt spid="17"/>
                                        </p:tgtEl>
                                      </p:cBhvr>
                                    </p:animEffect>
                                  </p:childTnLst>
                                </p:cTn>
                              </p:par>
                            </p:childTnLst>
                          </p:cTn>
                        </p:par>
                        <p:par>
                          <p:cTn id="10" fill="hold">
                            <p:stCondLst>
                              <p:cond delay="1250"/>
                            </p:stCondLst>
                            <p:childTnLst>
                              <p:par>
                                <p:cTn id="11" presetID="10" presetClass="entr" presetSubtype="0" fill="hold" grpId="0" nodeType="after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childTnLst>
                          </p:cTn>
                        </p:par>
                        <p:par>
                          <p:cTn id="14" fill="hold">
                            <p:stCondLst>
                              <p:cond delay="1750"/>
                            </p:stCondLst>
                            <p:childTnLst>
                              <p:par>
                                <p:cTn id="15" presetID="31" presetClass="entr" presetSubtype="0" fill="hold" nodeType="afterEffect">
                                  <p:stCondLst>
                                    <p:cond delay="0"/>
                                  </p:stCondLst>
                                  <p:childTnLst>
                                    <p:set>
                                      <p:cBhvr>
                                        <p:cTn id="16" dur="1" fill="hold">
                                          <p:stCondLst>
                                            <p:cond delay="0"/>
                                          </p:stCondLst>
                                        </p:cTn>
                                        <p:tgtEl>
                                          <p:spTgt spid="21"/>
                                        </p:tgtEl>
                                        <p:attrNameLst>
                                          <p:attrName>style.visibility</p:attrName>
                                        </p:attrNameLst>
                                      </p:cBhvr>
                                      <p:to>
                                        <p:strVal val="visible"/>
                                      </p:to>
                                    </p:set>
                                    <p:anim calcmode="lin" valueType="num">
                                      <p:cBhvr>
                                        <p:cTn id="17" dur="1750" fill="hold"/>
                                        <p:tgtEl>
                                          <p:spTgt spid="21"/>
                                        </p:tgtEl>
                                        <p:attrNameLst>
                                          <p:attrName>ppt_w</p:attrName>
                                        </p:attrNameLst>
                                      </p:cBhvr>
                                      <p:tavLst>
                                        <p:tav tm="0">
                                          <p:val>
                                            <p:fltVal val="0"/>
                                          </p:val>
                                        </p:tav>
                                        <p:tav tm="100000">
                                          <p:val>
                                            <p:strVal val="#ppt_w"/>
                                          </p:val>
                                        </p:tav>
                                      </p:tavLst>
                                    </p:anim>
                                    <p:anim calcmode="lin" valueType="num">
                                      <p:cBhvr>
                                        <p:cTn id="18" dur="1750" fill="hold"/>
                                        <p:tgtEl>
                                          <p:spTgt spid="21"/>
                                        </p:tgtEl>
                                        <p:attrNameLst>
                                          <p:attrName>ppt_h</p:attrName>
                                        </p:attrNameLst>
                                      </p:cBhvr>
                                      <p:tavLst>
                                        <p:tav tm="0">
                                          <p:val>
                                            <p:fltVal val="0"/>
                                          </p:val>
                                        </p:tav>
                                        <p:tav tm="100000">
                                          <p:val>
                                            <p:strVal val="#ppt_h"/>
                                          </p:val>
                                        </p:tav>
                                      </p:tavLst>
                                    </p:anim>
                                    <p:anim calcmode="lin" valueType="num">
                                      <p:cBhvr>
                                        <p:cTn id="19" dur="1750" fill="hold"/>
                                        <p:tgtEl>
                                          <p:spTgt spid="21"/>
                                        </p:tgtEl>
                                        <p:attrNameLst>
                                          <p:attrName>style.rotation</p:attrName>
                                        </p:attrNameLst>
                                      </p:cBhvr>
                                      <p:tavLst>
                                        <p:tav tm="0">
                                          <p:val>
                                            <p:fltVal val="90"/>
                                          </p:val>
                                        </p:tav>
                                        <p:tav tm="100000">
                                          <p:val>
                                            <p:fltVal val="0"/>
                                          </p:val>
                                        </p:tav>
                                      </p:tavLst>
                                    </p:anim>
                                    <p:animEffect transition="in" filter="fade">
                                      <p:cBhvr>
                                        <p:cTn id="20" dur="1750"/>
                                        <p:tgtEl>
                                          <p:spTgt spid="21"/>
                                        </p:tgtEl>
                                      </p:cBhvr>
                                    </p:animEffect>
                                  </p:childTnLst>
                                </p:cTn>
                              </p:par>
                            </p:childTnLst>
                          </p:cTn>
                        </p:par>
                        <p:par>
                          <p:cTn id="21" fill="hold">
                            <p:stCondLst>
                              <p:cond delay="3500"/>
                            </p:stCondLst>
                            <p:childTnLst>
                              <p:par>
                                <p:cTn id="22" presetID="55" presetClass="entr" presetSubtype="0" fill="hold" nodeType="afterEffect">
                                  <p:stCondLst>
                                    <p:cond delay="250"/>
                                  </p:stCondLst>
                                  <p:childTnLst>
                                    <p:set>
                                      <p:cBhvr>
                                        <p:cTn id="23" dur="1" fill="hold">
                                          <p:stCondLst>
                                            <p:cond delay="0"/>
                                          </p:stCondLst>
                                        </p:cTn>
                                        <p:tgtEl>
                                          <p:spTgt spid="22"/>
                                        </p:tgtEl>
                                        <p:attrNameLst>
                                          <p:attrName>style.visibility</p:attrName>
                                        </p:attrNameLst>
                                      </p:cBhvr>
                                      <p:to>
                                        <p:strVal val="visible"/>
                                      </p:to>
                                    </p:set>
                                    <p:anim calcmode="lin" valueType="num">
                                      <p:cBhvr>
                                        <p:cTn id="24" dur="1000" fill="hold"/>
                                        <p:tgtEl>
                                          <p:spTgt spid="22"/>
                                        </p:tgtEl>
                                        <p:attrNameLst>
                                          <p:attrName>ppt_w</p:attrName>
                                        </p:attrNameLst>
                                      </p:cBhvr>
                                      <p:tavLst>
                                        <p:tav tm="0">
                                          <p:val>
                                            <p:strVal val="#ppt_w*0.70"/>
                                          </p:val>
                                        </p:tav>
                                        <p:tav tm="100000">
                                          <p:val>
                                            <p:strVal val="#ppt_w"/>
                                          </p:val>
                                        </p:tav>
                                      </p:tavLst>
                                    </p:anim>
                                    <p:anim calcmode="lin" valueType="num">
                                      <p:cBhvr>
                                        <p:cTn id="25" dur="1000" fill="hold"/>
                                        <p:tgtEl>
                                          <p:spTgt spid="22"/>
                                        </p:tgtEl>
                                        <p:attrNameLst>
                                          <p:attrName>ppt_h</p:attrName>
                                        </p:attrNameLst>
                                      </p:cBhvr>
                                      <p:tavLst>
                                        <p:tav tm="0">
                                          <p:val>
                                            <p:strVal val="#ppt_h"/>
                                          </p:val>
                                        </p:tav>
                                        <p:tav tm="100000">
                                          <p:val>
                                            <p:strVal val="#ppt_h"/>
                                          </p:val>
                                        </p:tav>
                                      </p:tavLst>
                                    </p:anim>
                                    <p:animEffect transition="in" filter="fade">
                                      <p:cBhvr>
                                        <p:cTn id="26" dur="1000"/>
                                        <p:tgtEl>
                                          <p:spTgt spid="22"/>
                                        </p:tgtEl>
                                      </p:cBhvr>
                                    </p:animEffect>
                                  </p:childTnLst>
                                </p:cTn>
                              </p:par>
                            </p:childTnLst>
                          </p:cTn>
                        </p:par>
                        <p:par>
                          <p:cTn id="27" fill="hold">
                            <p:stCondLst>
                              <p:cond delay="4750"/>
                            </p:stCondLst>
                            <p:childTnLst>
                              <p:par>
                                <p:cTn id="28" presetID="55" presetClass="entr" presetSubtype="0" fill="hold" nodeType="afterEffect">
                                  <p:stCondLst>
                                    <p:cond delay="250"/>
                                  </p:stCondLst>
                                  <p:childTnLst>
                                    <p:set>
                                      <p:cBhvr>
                                        <p:cTn id="29" dur="1" fill="hold">
                                          <p:stCondLst>
                                            <p:cond delay="0"/>
                                          </p:stCondLst>
                                        </p:cTn>
                                        <p:tgtEl>
                                          <p:spTgt spid="24"/>
                                        </p:tgtEl>
                                        <p:attrNameLst>
                                          <p:attrName>style.visibility</p:attrName>
                                        </p:attrNameLst>
                                      </p:cBhvr>
                                      <p:to>
                                        <p:strVal val="visible"/>
                                      </p:to>
                                    </p:set>
                                    <p:anim calcmode="lin" valueType="num">
                                      <p:cBhvr>
                                        <p:cTn id="30" dur="1000" fill="hold"/>
                                        <p:tgtEl>
                                          <p:spTgt spid="24"/>
                                        </p:tgtEl>
                                        <p:attrNameLst>
                                          <p:attrName>ppt_w</p:attrName>
                                        </p:attrNameLst>
                                      </p:cBhvr>
                                      <p:tavLst>
                                        <p:tav tm="0">
                                          <p:val>
                                            <p:strVal val="#ppt_w*0.70"/>
                                          </p:val>
                                        </p:tav>
                                        <p:tav tm="100000">
                                          <p:val>
                                            <p:strVal val="#ppt_w"/>
                                          </p:val>
                                        </p:tav>
                                      </p:tavLst>
                                    </p:anim>
                                    <p:anim calcmode="lin" valueType="num">
                                      <p:cBhvr>
                                        <p:cTn id="31" dur="1000" fill="hold"/>
                                        <p:tgtEl>
                                          <p:spTgt spid="24"/>
                                        </p:tgtEl>
                                        <p:attrNameLst>
                                          <p:attrName>ppt_h</p:attrName>
                                        </p:attrNameLst>
                                      </p:cBhvr>
                                      <p:tavLst>
                                        <p:tav tm="0">
                                          <p:val>
                                            <p:strVal val="#ppt_h"/>
                                          </p:val>
                                        </p:tav>
                                        <p:tav tm="100000">
                                          <p:val>
                                            <p:strVal val="#ppt_h"/>
                                          </p:val>
                                        </p:tav>
                                      </p:tavLst>
                                    </p:anim>
                                    <p:animEffect transition="in" filter="fade">
                                      <p:cBhvr>
                                        <p:cTn id="32" dur="1000"/>
                                        <p:tgtEl>
                                          <p:spTgt spid="24"/>
                                        </p:tgtEl>
                                      </p:cBhvr>
                                    </p:animEffect>
                                  </p:childTnLst>
                                </p:cTn>
                              </p:par>
                            </p:childTnLst>
                          </p:cTn>
                        </p:par>
                        <p:par>
                          <p:cTn id="33" fill="hold">
                            <p:stCondLst>
                              <p:cond delay="6000"/>
                            </p:stCondLst>
                            <p:childTnLst>
                              <p:par>
                                <p:cTn id="34" presetID="55" presetClass="entr" presetSubtype="0" fill="hold" nodeType="afterEffect">
                                  <p:stCondLst>
                                    <p:cond delay="250"/>
                                  </p:stCondLst>
                                  <p:childTnLst>
                                    <p:set>
                                      <p:cBhvr>
                                        <p:cTn id="35" dur="1" fill="hold">
                                          <p:stCondLst>
                                            <p:cond delay="0"/>
                                          </p:stCondLst>
                                        </p:cTn>
                                        <p:tgtEl>
                                          <p:spTgt spid="25"/>
                                        </p:tgtEl>
                                        <p:attrNameLst>
                                          <p:attrName>style.visibility</p:attrName>
                                        </p:attrNameLst>
                                      </p:cBhvr>
                                      <p:to>
                                        <p:strVal val="visible"/>
                                      </p:to>
                                    </p:set>
                                    <p:anim calcmode="lin" valueType="num">
                                      <p:cBhvr>
                                        <p:cTn id="36" dur="1000" fill="hold"/>
                                        <p:tgtEl>
                                          <p:spTgt spid="25"/>
                                        </p:tgtEl>
                                        <p:attrNameLst>
                                          <p:attrName>ppt_w</p:attrName>
                                        </p:attrNameLst>
                                      </p:cBhvr>
                                      <p:tavLst>
                                        <p:tav tm="0">
                                          <p:val>
                                            <p:strVal val="#ppt_w*0.70"/>
                                          </p:val>
                                        </p:tav>
                                        <p:tav tm="100000">
                                          <p:val>
                                            <p:strVal val="#ppt_w"/>
                                          </p:val>
                                        </p:tav>
                                      </p:tavLst>
                                    </p:anim>
                                    <p:anim calcmode="lin" valueType="num">
                                      <p:cBhvr>
                                        <p:cTn id="37" dur="1000" fill="hold"/>
                                        <p:tgtEl>
                                          <p:spTgt spid="25"/>
                                        </p:tgtEl>
                                        <p:attrNameLst>
                                          <p:attrName>ppt_h</p:attrName>
                                        </p:attrNameLst>
                                      </p:cBhvr>
                                      <p:tavLst>
                                        <p:tav tm="0">
                                          <p:val>
                                            <p:strVal val="#ppt_h"/>
                                          </p:val>
                                        </p:tav>
                                        <p:tav tm="100000">
                                          <p:val>
                                            <p:strVal val="#ppt_h"/>
                                          </p:val>
                                        </p:tav>
                                      </p:tavLst>
                                    </p:anim>
                                    <p:animEffect transition="in" filter="fade">
                                      <p:cBhvr>
                                        <p:cTn id="38" dur="1000"/>
                                        <p:tgtEl>
                                          <p:spTgt spid="25"/>
                                        </p:tgtEl>
                                      </p:cBhvr>
                                    </p:animEffect>
                                  </p:childTnLst>
                                </p:cTn>
                              </p:par>
                            </p:childTnLst>
                          </p:cTn>
                        </p:par>
                        <p:par>
                          <p:cTn id="39" fill="hold">
                            <p:stCondLst>
                              <p:cond delay="7250"/>
                            </p:stCondLst>
                            <p:childTnLst>
                              <p:par>
                                <p:cTn id="40" presetID="55" presetClass="entr" presetSubtype="0" fill="hold" nodeType="afterEffect">
                                  <p:stCondLst>
                                    <p:cond delay="250"/>
                                  </p:stCondLst>
                                  <p:childTnLst>
                                    <p:set>
                                      <p:cBhvr>
                                        <p:cTn id="41" dur="1" fill="hold">
                                          <p:stCondLst>
                                            <p:cond delay="0"/>
                                          </p:stCondLst>
                                        </p:cTn>
                                        <p:tgtEl>
                                          <p:spTgt spid="26"/>
                                        </p:tgtEl>
                                        <p:attrNameLst>
                                          <p:attrName>style.visibility</p:attrName>
                                        </p:attrNameLst>
                                      </p:cBhvr>
                                      <p:to>
                                        <p:strVal val="visible"/>
                                      </p:to>
                                    </p:set>
                                    <p:anim calcmode="lin" valueType="num">
                                      <p:cBhvr>
                                        <p:cTn id="42" dur="1000" fill="hold"/>
                                        <p:tgtEl>
                                          <p:spTgt spid="26"/>
                                        </p:tgtEl>
                                        <p:attrNameLst>
                                          <p:attrName>ppt_w</p:attrName>
                                        </p:attrNameLst>
                                      </p:cBhvr>
                                      <p:tavLst>
                                        <p:tav tm="0">
                                          <p:val>
                                            <p:strVal val="#ppt_w*0.70"/>
                                          </p:val>
                                        </p:tav>
                                        <p:tav tm="100000">
                                          <p:val>
                                            <p:strVal val="#ppt_w"/>
                                          </p:val>
                                        </p:tav>
                                      </p:tavLst>
                                    </p:anim>
                                    <p:anim calcmode="lin" valueType="num">
                                      <p:cBhvr>
                                        <p:cTn id="43" dur="1000" fill="hold"/>
                                        <p:tgtEl>
                                          <p:spTgt spid="26"/>
                                        </p:tgtEl>
                                        <p:attrNameLst>
                                          <p:attrName>ppt_h</p:attrName>
                                        </p:attrNameLst>
                                      </p:cBhvr>
                                      <p:tavLst>
                                        <p:tav tm="0">
                                          <p:val>
                                            <p:strVal val="#ppt_h"/>
                                          </p:val>
                                        </p:tav>
                                        <p:tav tm="100000">
                                          <p:val>
                                            <p:strVal val="#ppt_h"/>
                                          </p:val>
                                        </p:tav>
                                      </p:tavLst>
                                    </p:anim>
                                    <p:animEffect transition="in" filter="fade">
                                      <p:cBhvr>
                                        <p:cTn id="44" dur="1000"/>
                                        <p:tgtEl>
                                          <p:spTgt spid="26"/>
                                        </p:tgtEl>
                                      </p:cBhvr>
                                    </p:animEffect>
                                  </p:childTnLst>
                                </p:cTn>
                              </p:par>
                            </p:childTnLst>
                          </p:cTn>
                        </p:par>
                        <p:par>
                          <p:cTn id="45" fill="hold">
                            <p:stCondLst>
                              <p:cond delay="8500"/>
                            </p:stCondLst>
                            <p:childTnLst>
                              <p:par>
                                <p:cTn id="46" presetID="55" presetClass="entr" presetSubtype="0" fill="hold" nodeType="afterEffect">
                                  <p:stCondLst>
                                    <p:cond delay="250"/>
                                  </p:stCondLst>
                                  <p:childTnLst>
                                    <p:set>
                                      <p:cBhvr>
                                        <p:cTn id="47" dur="1" fill="hold">
                                          <p:stCondLst>
                                            <p:cond delay="0"/>
                                          </p:stCondLst>
                                        </p:cTn>
                                        <p:tgtEl>
                                          <p:spTgt spid="27"/>
                                        </p:tgtEl>
                                        <p:attrNameLst>
                                          <p:attrName>style.visibility</p:attrName>
                                        </p:attrNameLst>
                                      </p:cBhvr>
                                      <p:to>
                                        <p:strVal val="visible"/>
                                      </p:to>
                                    </p:set>
                                    <p:anim calcmode="lin" valueType="num">
                                      <p:cBhvr>
                                        <p:cTn id="48" dur="1000" fill="hold"/>
                                        <p:tgtEl>
                                          <p:spTgt spid="27"/>
                                        </p:tgtEl>
                                        <p:attrNameLst>
                                          <p:attrName>ppt_w</p:attrName>
                                        </p:attrNameLst>
                                      </p:cBhvr>
                                      <p:tavLst>
                                        <p:tav tm="0">
                                          <p:val>
                                            <p:strVal val="#ppt_w*0.70"/>
                                          </p:val>
                                        </p:tav>
                                        <p:tav tm="100000">
                                          <p:val>
                                            <p:strVal val="#ppt_w"/>
                                          </p:val>
                                        </p:tav>
                                      </p:tavLst>
                                    </p:anim>
                                    <p:anim calcmode="lin" valueType="num">
                                      <p:cBhvr>
                                        <p:cTn id="49" dur="1000" fill="hold"/>
                                        <p:tgtEl>
                                          <p:spTgt spid="27"/>
                                        </p:tgtEl>
                                        <p:attrNameLst>
                                          <p:attrName>ppt_h</p:attrName>
                                        </p:attrNameLst>
                                      </p:cBhvr>
                                      <p:tavLst>
                                        <p:tav tm="0">
                                          <p:val>
                                            <p:strVal val="#ppt_h"/>
                                          </p:val>
                                        </p:tav>
                                        <p:tav tm="100000">
                                          <p:val>
                                            <p:strVal val="#ppt_h"/>
                                          </p:val>
                                        </p:tav>
                                      </p:tavLst>
                                    </p:anim>
                                    <p:animEffect transition="in" filter="fade">
                                      <p:cBhvr>
                                        <p:cTn id="50" dur="1000"/>
                                        <p:tgtEl>
                                          <p:spTgt spid="27"/>
                                        </p:tgtEl>
                                      </p:cBhvr>
                                    </p:animEffect>
                                  </p:childTnLst>
                                </p:cTn>
                              </p:par>
                            </p:childTnLst>
                          </p:cTn>
                        </p:par>
                        <p:par>
                          <p:cTn id="51" fill="hold">
                            <p:stCondLst>
                              <p:cond delay="9750"/>
                            </p:stCondLst>
                            <p:childTnLst>
                              <p:par>
                                <p:cTn id="52" presetID="55" presetClass="entr" presetSubtype="0" fill="hold" nodeType="afterEffect">
                                  <p:stCondLst>
                                    <p:cond delay="250"/>
                                  </p:stCondLst>
                                  <p:childTnLst>
                                    <p:set>
                                      <p:cBhvr>
                                        <p:cTn id="53" dur="1" fill="hold">
                                          <p:stCondLst>
                                            <p:cond delay="0"/>
                                          </p:stCondLst>
                                        </p:cTn>
                                        <p:tgtEl>
                                          <p:spTgt spid="28"/>
                                        </p:tgtEl>
                                        <p:attrNameLst>
                                          <p:attrName>style.visibility</p:attrName>
                                        </p:attrNameLst>
                                      </p:cBhvr>
                                      <p:to>
                                        <p:strVal val="visible"/>
                                      </p:to>
                                    </p:set>
                                    <p:anim calcmode="lin" valueType="num">
                                      <p:cBhvr>
                                        <p:cTn id="54" dur="1000" fill="hold"/>
                                        <p:tgtEl>
                                          <p:spTgt spid="28"/>
                                        </p:tgtEl>
                                        <p:attrNameLst>
                                          <p:attrName>ppt_w</p:attrName>
                                        </p:attrNameLst>
                                      </p:cBhvr>
                                      <p:tavLst>
                                        <p:tav tm="0">
                                          <p:val>
                                            <p:strVal val="#ppt_w*0.70"/>
                                          </p:val>
                                        </p:tav>
                                        <p:tav tm="100000">
                                          <p:val>
                                            <p:strVal val="#ppt_w"/>
                                          </p:val>
                                        </p:tav>
                                      </p:tavLst>
                                    </p:anim>
                                    <p:anim calcmode="lin" valueType="num">
                                      <p:cBhvr>
                                        <p:cTn id="55" dur="1000" fill="hold"/>
                                        <p:tgtEl>
                                          <p:spTgt spid="28"/>
                                        </p:tgtEl>
                                        <p:attrNameLst>
                                          <p:attrName>ppt_h</p:attrName>
                                        </p:attrNameLst>
                                      </p:cBhvr>
                                      <p:tavLst>
                                        <p:tav tm="0">
                                          <p:val>
                                            <p:strVal val="#ppt_h"/>
                                          </p:val>
                                        </p:tav>
                                        <p:tav tm="100000">
                                          <p:val>
                                            <p:strVal val="#ppt_h"/>
                                          </p:val>
                                        </p:tav>
                                      </p:tavLst>
                                    </p:anim>
                                    <p:animEffect transition="in" filter="fade">
                                      <p:cBhvr>
                                        <p:cTn id="56" dur="10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p:cNvGrpSpPr/>
          <p:nvPr/>
        </p:nvGrpSpPr>
        <p:grpSpPr>
          <a:xfrm>
            <a:off x="2339067" y="457843"/>
            <a:ext cx="7116682" cy="166589"/>
            <a:chOff x="2339067" y="457843"/>
            <a:chExt cx="7116682" cy="166589"/>
          </a:xfrm>
        </p:grpSpPr>
        <p:grpSp>
          <p:nvGrpSpPr>
            <p:cNvPr id="3" name="组合 2"/>
            <p:cNvGrpSpPr/>
            <p:nvPr/>
          </p:nvGrpSpPr>
          <p:grpSpPr>
            <a:xfrm>
              <a:off x="2339067" y="457843"/>
              <a:ext cx="1828586" cy="136906"/>
              <a:chOff x="2989063" y="523944"/>
              <a:chExt cx="1828586" cy="136906"/>
            </a:xfrm>
          </p:grpSpPr>
          <p:sp>
            <p:nvSpPr>
              <p:cNvPr id="10" name="椭圆 9"/>
              <p:cNvSpPr/>
              <p:nvPr/>
            </p:nvSpPr>
            <p:spPr>
              <a:xfrm flipH="1">
                <a:off x="3528429" y="548763"/>
                <a:ext cx="95079" cy="95079"/>
              </a:xfrm>
              <a:prstGeom prst="ellipse">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4092608" y="532880"/>
                <a:ext cx="119035" cy="119035"/>
              </a:xfrm>
              <a:prstGeom prst="ellipse">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4680743" y="523944"/>
                <a:ext cx="136906" cy="136906"/>
              </a:xfrm>
              <a:prstGeom prst="ellipse">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flipH="1">
                <a:off x="2989063" y="561170"/>
                <a:ext cx="70266" cy="70266"/>
              </a:xfrm>
              <a:prstGeom prst="ellipse">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 name="组合 3"/>
            <p:cNvGrpSpPr/>
            <p:nvPr/>
          </p:nvGrpSpPr>
          <p:grpSpPr>
            <a:xfrm flipH="1">
              <a:off x="7627163" y="487526"/>
              <a:ext cx="1828586" cy="136906"/>
              <a:chOff x="2989063" y="523944"/>
              <a:chExt cx="1828586" cy="136906"/>
            </a:xfrm>
          </p:grpSpPr>
          <p:sp>
            <p:nvSpPr>
              <p:cNvPr id="6" name="椭圆 5"/>
              <p:cNvSpPr/>
              <p:nvPr/>
            </p:nvSpPr>
            <p:spPr>
              <a:xfrm flipH="1">
                <a:off x="3528429" y="548763"/>
                <a:ext cx="95079" cy="95079"/>
              </a:xfrm>
              <a:prstGeom prst="ellipse">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4092608" y="532880"/>
                <a:ext cx="119035" cy="119035"/>
              </a:xfrm>
              <a:prstGeom prst="ellipse">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4680743" y="523944"/>
                <a:ext cx="136906" cy="136906"/>
              </a:xfrm>
              <a:prstGeom prst="ellipse">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flipH="1">
                <a:off x="2989063" y="561170"/>
                <a:ext cx="70266" cy="70266"/>
              </a:xfrm>
              <a:prstGeom prst="ellipse">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5" name="文本框 4"/>
          <p:cNvSpPr txBox="1"/>
          <p:nvPr/>
        </p:nvSpPr>
        <p:spPr>
          <a:xfrm>
            <a:off x="5035633" y="325146"/>
            <a:ext cx="1723549" cy="461665"/>
          </a:xfrm>
          <a:prstGeom prst="rect">
            <a:avLst/>
          </a:prstGeom>
          <a:noFill/>
        </p:spPr>
        <p:txBody>
          <a:bodyPr wrap="none" rtlCol="0">
            <a:spAutoFit/>
          </a:bodyPr>
          <a:lstStyle/>
          <a:p>
            <a:r>
              <a:rPr lang="zh-CN" altLang="en-US" sz="2400" spc="600" dirty="0" smtClean="0">
                <a:solidFill>
                  <a:srgbClr val="2F5597"/>
                </a:solidFill>
                <a:latin typeface="汉仪菱心体简" panose="02010609000101010101" pitchFamily="49" charset="-122"/>
                <a:ea typeface="汉仪菱心体简" panose="02010609000101010101" pitchFamily="49" charset="-122"/>
              </a:rPr>
              <a:t>功能分析</a:t>
            </a:r>
            <a:endParaRPr lang="zh-CN" altLang="en-US" sz="2400" spc="600" dirty="0">
              <a:solidFill>
                <a:srgbClr val="2F5597"/>
              </a:solidFill>
              <a:latin typeface="汉仪菱心体简" panose="02010609000101010101" pitchFamily="49" charset="-122"/>
              <a:ea typeface="汉仪菱心体简" panose="02010609000101010101" pitchFamily="49" charset="-122"/>
            </a:endParaRPr>
          </a:p>
        </p:txBody>
      </p:sp>
      <p:grpSp>
        <p:nvGrpSpPr>
          <p:cNvPr id="27" name="组合 26"/>
          <p:cNvGrpSpPr/>
          <p:nvPr/>
        </p:nvGrpSpPr>
        <p:grpSpPr>
          <a:xfrm>
            <a:off x="993422" y="1320798"/>
            <a:ext cx="10000930" cy="1614313"/>
            <a:chOff x="993422" y="1320798"/>
            <a:chExt cx="10000930" cy="1614313"/>
          </a:xfrm>
        </p:grpSpPr>
        <p:pic>
          <p:nvPicPr>
            <p:cNvPr id="14" name="图片 13"/>
            <p:cNvPicPr>
              <a:picLocks noChangeAspect="1"/>
            </p:cNvPicPr>
            <p:nvPr/>
          </p:nvPicPr>
          <p:blipFill rotWithShape="1">
            <a:blip r:embed="rId3" cstate="print">
              <a:grayscl/>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rcRect b="27428"/>
            <a:stretch/>
          </p:blipFill>
          <p:spPr>
            <a:xfrm>
              <a:off x="7222202" y="1320798"/>
              <a:ext cx="3772150" cy="1614313"/>
            </a:xfrm>
            <a:prstGeom prst="rect">
              <a:avLst/>
            </a:prstGeom>
          </p:spPr>
        </p:pic>
        <p:sp>
          <p:nvSpPr>
            <p:cNvPr id="19" name="矩形 18"/>
            <p:cNvSpPr/>
            <p:nvPr/>
          </p:nvSpPr>
          <p:spPr>
            <a:xfrm>
              <a:off x="993422" y="1320798"/>
              <a:ext cx="6228780" cy="161431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bg2">
                      <a:lumMod val="50000"/>
                    </a:schemeClr>
                  </a:solidFill>
                  <a:latin typeface="微软雅黑" panose="020B0503020204020204" pitchFamily="34" charset="-122"/>
                  <a:ea typeface="微软雅黑" panose="020B0503020204020204" pitchFamily="34" charset="-122"/>
                </a:rPr>
                <a:t>Banner </a:t>
              </a:r>
              <a:r>
                <a:rPr lang="zh-CN" altLang="en-US" sz="1400" dirty="0">
                  <a:solidFill>
                    <a:schemeClr val="bg2">
                      <a:lumMod val="50000"/>
                    </a:schemeClr>
                  </a:solidFill>
                  <a:latin typeface="微软雅黑" panose="020B0503020204020204" pitchFamily="34" charset="-122"/>
                  <a:ea typeface="微软雅黑" panose="020B0503020204020204" pitchFamily="34" charset="-122"/>
                </a:rPr>
                <a:t>是网站首推消息，</a:t>
              </a:r>
              <a:r>
                <a:rPr lang="en-US" altLang="zh-CN" sz="1400" dirty="0">
                  <a:solidFill>
                    <a:schemeClr val="bg2">
                      <a:lumMod val="50000"/>
                    </a:schemeClr>
                  </a:solidFill>
                  <a:latin typeface="微软雅黑" panose="020B0503020204020204" pitchFamily="34" charset="-122"/>
                  <a:ea typeface="微软雅黑" panose="020B0503020204020204" pitchFamily="34" charset="-122"/>
                </a:rPr>
                <a:t>Banner </a:t>
              </a:r>
              <a:r>
                <a:rPr lang="zh-CN" altLang="en-US" sz="1400" dirty="0">
                  <a:solidFill>
                    <a:schemeClr val="bg2">
                      <a:lumMod val="50000"/>
                    </a:schemeClr>
                  </a:solidFill>
                  <a:latin typeface="微软雅黑" panose="020B0503020204020204" pitchFamily="34" charset="-122"/>
                  <a:ea typeface="微软雅黑" panose="020B0503020204020204" pitchFamily="34" charset="-122"/>
                </a:rPr>
                <a:t>展示是通过调用数据库的</a:t>
              </a:r>
              <a:r>
                <a:rPr lang="en-US" altLang="zh-CN" sz="1400" dirty="0">
                  <a:solidFill>
                    <a:schemeClr val="bg2">
                      <a:lumMod val="50000"/>
                    </a:schemeClr>
                  </a:solidFill>
                  <a:latin typeface="微软雅黑" panose="020B0503020204020204" pitchFamily="34" charset="-122"/>
                  <a:ea typeface="微软雅黑" panose="020B0503020204020204" pitchFamily="34" charset="-122"/>
                </a:rPr>
                <a:t>Banner </a:t>
              </a:r>
              <a:endParaRPr lang="en-US" altLang="zh-CN" sz="1400" dirty="0" smtClean="0">
                <a:solidFill>
                  <a:schemeClr val="bg2">
                    <a:lumMod val="50000"/>
                  </a:schemeClr>
                </a:solidFill>
                <a:latin typeface="微软雅黑" panose="020B0503020204020204" pitchFamily="34" charset="-122"/>
                <a:ea typeface="微软雅黑" panose="020B0503020204020204" pitchFamily="34" charset="-122"/>
              </a:endParaRPr>
            </a:p>
            <a:p>
              <a:pPr algn="ctr"/>
              <a:r>
                <a:rPr lang="zh-CN" altLang="en-US" sz="1400" dirty="0" smtClean="0">
                  <a:solidFill>
                    <a:schemeClr val="bg2">
                      <a:lumMod val="50000"/>
                    </a:schemeClr>
                  </a:solidFill>
                  <a:latin typeface="微软雅黑" panose="020B0503020204020204" pitchFamily="34" charset="-122"/>
                  <a:ea typeface="微软雅黑" panose="020B0503020204020204" pitchFamily="34" charset="-122"/>
                </a:rPr>
                <a:t>信息</a:t>
              </a:r>
              <a:r>
                <a:rPr lang="zh-CN" altLang="en-US" sz="1400" dirty="0">
                  <a:solidFill>
                    <a:schemeClr val="bg2">
                      <a:lumMod val="50000"/>
                    </a:schemeClr>
                  </a:solidFill>
                  <a:latin typeface="微软雅黑" panose="020B0503020204020204" pitchFamily="34" charset="-122"/>
                  <a:ea typeface="微软雅黑" panose="020B0503020204020204" pitchFamily="34" charset="-122"/>
                </a:rPr>
                <a:t>，包括数量、每个</a:t>
              </a:r>
              <a:r>
                <a:rPr lang="en-US" altLang="zh-CN" sz="1400" dirty="0">
                  <a:solidFill>
                    <a:schemeClr val="bg2">
                      <a:lumMod val="50000"/>
                    </a:schemeClr>
                  </a:solidFill>
                  <a:latin typeface="微软雅黑" panose="020B0503020204020204" pitchFamily="34" charset="-122"/>
                  <a:ea typeface="微软雅黑" panose="020B0503020204020204" pitchFamily="34" charset="-122"/>
                </a:rPr>
                <a:t>Banner </a:t>
              </a:r>
              <a:r>
                <a:rPr lang="zh-CN" altLang="en-US" sz="1400" dirty="0">
                  <a:solidFill>
                    <a:schemeClr val="bg2">
                      <a:lumMod val="50000"/>
                    </a:schemeClr>
                  </a:solidFill>
                  <a:latin typeface="微软雅黑" panose="020B0503020204020204" pitchFamily="34" charset="-122"/>
                  <a:ea typeface="微软雅黑" panose="020B0503020204020204" pitchFamily="34" charset="-122"/>
                </a:rPr>
                <a:t>的具体</a:t>
              </a:r>
              <a:r>
                <a:rPr lang="zh-CN" altLang="en-US" sz="1400" dirty="0" smtClean="0">
                  <a:solidFill>
                    <a:schemeClr val="bg2">
                      <a:lumMod val="50000"/>
                    </a:schemeClr>
                  </a:solidFill>
                  <a:latin typeface="微软雅黑" panose="020B0503020204020204" pitchFamily="34" charset="-122"/>
                  <a:ea typeface="微软雅黑" panose="020B0503020204020204" pitchFamily="34" charset="-122"/>
                </a:rPr>
                <a:t>图片、</a:t>
              </a:r>
              <a:r>
                <a:rPr lang="zh-CN" altLang="en-US" sz="1400" dirty="0">
                  <a:solidFill>
                    <a:schemeClr val="bg2">
                      <a:lumMod val="50000"/>
                    </a:schemeClr>
                  </a:solidFill>
                  <a:latin typeface="微软雅黑" panose="020B0503020204020204" pitchFamily="34" charset="-122"/>
                  <a:ea typeface="微软雅黑" panose="020B0503020204020204" pitchFamily="34" charset="-122"/>
                </a:rPr>
                <a:t>跳转</a:t>
              </a:r>
              <a:r>
                <a:rPr lang="en-US" altLang="zh-CN" sz="1400" dirty="0">
                  <a:solidFill>
                    <a:schemeClr val="bg2">
                      <a:lumMod val="50000"/>
                    </a:schemeClr>
                  </a:solidFill>
                  <a:latin typeface="微软雅黑" panose="020B0503020204020204" pitchFamily="34" charset="-122"/>
                  <a:ea typeface="微软雅黑" panose="020B0503020204020204" pitchFamily="34" charset="-122"/>
                </a:rPr>
                <a:t>URL </a:t>
              </a:r>
              <a:r>
                <a:rPr lang="zh-CN" altLang="en-US" sz="1400" dirty="0">
                  <a:solidFill>
                    <a:schemeClr val="bg2">
                      <a:lumMod val="50000"/>
                    </a:schemeClr>
                  </a:solidFill>
                  <a:latin typeface="微软雅黑" panose="020B0503020204020204" pitchFamily="34" charset="-122"/>
                  <a:ea typeface="微软雅黑" panose="020B0503020204020204" pitchFamily="34" charset="-122"/>
                </a:rPr>
                <a:t>等信息</a:t>
              </a:r>
              <a:r>
                <a:rPr lang="zh-CN" altLang="en-US" sz="1400" dirty="0" smtClean="0">
                  <a:solidFill>
                    <a:schemeClr val="bg2">
                      <a:lumMod val="50000"/>
                    </a:schemeClr>
                  </a:solidFill>
                  <a:latin typeface="微软雅黑" panose="020B0503020204020204" pitchFamily="34" charset="-122"/>
                  <a:ea typeface="微软雅黑" panose="020B0503020204020204" pitchFamily="34" charset="-122"/>
                </a:rPr>
                <a:t>，</a:t>
              </a:r>
              <a:endParaRPr lang="en-US" altLang="zh-CN" sz="1400" dirty="0" smtClean="0">
                <a:solidFill>
                  <a:schemeClr val="bg2">
                    <a:lumMod val="50000"/>
                  </a:schemeClr>
                </a:solidFill>
                <a:latin typeface="微软雅黑" panose="020B0503020204020204" pitchFamily="34" charset="-122"/>
                <a:ea typeface="微软雅黑" panose="020B0503020204020204" pitchFamily="34" charset="-122"/>
              </a:endParaRPr>
            </a:p>
            <a:p>
              <a:pPr algn="ctr"/>
              <a:r>
                <a:rPr lang="zh-CN" altLang="en-US" sz="1400" dirty="0" smtClean="0">
                  <a:solidFill>
                    <a:schemeClr val="bg2">
                      <a:lumMod val="50000"/>
                    </a:schemeClr>
                  </a:solidFill>
                  <a:latin typeface="微软雅黑" panose="020B0503020204020204" pitchFamily="34" charset="-122"/>
                  <a:ea typeface="微软雅黑" panose="020B0503020204020204" pitchFamily="34" charset="-122"/>
                </a:rPr>
                <a:t>通过</a:t>
              </a:r>
              <a:r>
                <a:rPr lang="en-US" altLang="zh-CN" sz="1400" dirty="0" err="1">
                  <a:solidFill>
                    <a:schemeClr val="bg2">
                      <a:lumMod val="50000"/>
                    </a:schemeClr>
                  </a:solidFill>
                  <a:latin typeface="微软雅黑" panose="020B0503020204020204" pitchFamily="34" charset="-122"/>
                  <a:ea typeface="微软雅黑" panose="020B0503020204020204" pitchFamily="34" charset="-122"/>
                </a:rPr>
                <a:t>ejs</a:t>
              </a:r>
              <a:r>
                <a:rPr lang="en-US" altLang="zh-CN" sz="1400" dirty="0">
                  <a:solidFill>
                    <a:schemeClr val="bg2">
                      <a:lumMod val="50000"/>
                    </a:schemeClr>
                  </a:solidFill>
                  <a:latin typeface="微软雅黑" panose="020B0503020204020204" pitchFamily="34" charset="-122"/>
                  <a:ea typeface="微软雅黑" panose="020B0503020204020204" pitchFamily="34" charset="-122"/>
                </a:rPr>
                <a:t> </a:t>
              </a:r>
              <a:r>
                <a:rPr lang="zh-CN" altLang="en-US" sz="1400" dirty="0">
                  <a:solidFill>
                    <a:schemeClr val="bg2">
                      <a:lumMod val="50000"/>
                    </a:schemeClr>
                  </a:solidFill>
                  <a:latin typeface="微软雅黑" panose="020B0503020204020204" pitchFamily="34" charset="-122"/>
                  <a:ea typeface="微软雅黑" panose="020B0503020204020204" pitchFamily="34" charset="-122"/>
                </a:rPr>
                <a:t>模板，利用</a:t>
              </a:r>
              <a:r>
                <a:rPr lang="en-US" altLang="zh-CN" sz="1400" dirty="0" err="1">
                  <a:solidFill>
                    <a:schemeClr val="bg2">
                      <a:lumMod val="50000"/>
                    </a:schemeClr>
                  </a:solidFill>
                  <a:latin typeface="微软雅黑" panose="020B0503020204020204" pitchFamily="34" charset="-122"/>
                  <a:ea typeface="微软雅黑" panose="020B0503020204020204" pitchFamily="34" charset="-122"/>
                </a:rPr>
                <a:t>forEach</a:t>
              </a:r>
              <a:r>
                <a:rPr lang="en-US" altLang="zh-CN" sz="1400" dirty="0">
                  <a:solidFill>
                    <a:schemeClr val="bg2">
                      <a:lumMod val="50000"/>
                    </a:schemeClr>
                  </a:solidFill>
                  <a:latin typeface="微软雅黑" panose="020B0503020204020204" pitchFamily="34" charset="-122"/>
                  <a:ea typeface="微软雅黑" panose="020B0503020204020204" pitchFamily="34" charset="-122"/>
                </a:rPr>
                <a:t> </a:t>
              </a:r>
              <a:r>
                <a:rPr lang="zh-CN" altLang="en-US" sz="1400" dirty="0">
                  <a:solidFill>
                    <a:schemeClr val="bg2">
                      <a:lumMod val="50000"/>
                    </a:schemeClr>
                  </a:solidFill>
                  <a:latin typeface="微软雅黑" panose="020B0503020204020204" pitchFamily="34" charset="-122"/>
                  <a:ea typeface="微软雅黑" panose="020B0503020204020204" pitchFamily="34" charset="-122"/>
                </a:rPr>
                <a:t>循环动态同步到页面中。</a:t>
              </a:r>
              <a:endParaRPr lang="zh-CN" altLang="en-US" sz="1400" dirty="0"/>
            </a:p>
          </p:txBody>
        </p:sp>
      </p:grpSp>
      <p:grpSp>
        <p:nvGrpSpPr>
          <p:cNvPr id="29" name="组合 28"/>
          <p:cNvGrpSpPr/>
          <p:nvPr/>
        </p:nvGrpSpPr>
        <p:grpSpPr>
          <a:xfrm>
            <a:off x="993422" y="4989685"/>
            <a:ext cx="10000930" cy="1614314"/>
            <a:chOff x="993422" y="4989685"/>
            <a:chExt cx="10000930" cy="1614314"/>
          </a:xfrm>
        </p:grpSpPr>
        <p:pic>
          <p:nvPicPr>
            <p:cNvPr id="17" name="图片 16"/>
            <p:cNvPicPr>
              <a:picLocks noChangeAspect="1"/>
            </p:cNvPicPr>
            <p:nvPr/>
          </p:nvPicPr>
          <p:blipFill rotWithShape="1">
            <a:blip r:embed="rId5" cstate="print">
              <a:grayscl/>
              <a:extLst>
                <a:ext uri="{BEBA8EAE-BF5A-486C-A8C5-ECC9F3942E4B}">
                  <a14:imgProps xmlns:a14="http://schemas.microsoft.com/office/drawing/2010/main">
                    <a14:imgLayer r:embed="rId6">
                      <a14:imgEffect>
                        <a14:brightnessContrast bright="20000"/>
                      </a14:imgEffect>
                    </a14:imgLayer>
                  </a14:imgProps>
                </a:ext>
                <a:ext uri="{28A0092B-C50C-407E-A947-70E740481C1C}">
                  <a14:useLocalDpi xmlns:a14="http://schemas.microsoft.com/office/drawing/2010/main" val="0"/>
                </a:ext>
              </a:extLst>
            </a:blip>
            <a:srcRect b="27428"/>
            <a:stretch/>
          </p:blipFill>
          <p:spPr>
            <a:xfrm>
              <a:off x="7222202" y="4989686"/>
              <a:ext cx="3772150" cy="1614313"/>
            </a:xfrm>
            <a:prstGeom prst="rect">
              <a:avLst/>
            </a:prstGeom>
          </p:spPr>
        </p:pic>
        <p:sp>
          <p:nvSpPr>
            <p:cNvPr id="20" name="矩形 19"/>
            <p:cNvSpPr/>
            <p:nvPr/>
          </p:nvSpPr>
          <p:spPr>
            <a:xfrm>
              <a:off x="993422" y="4989685"/>
              <a:ext cx="6228780" cy="161431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bg2">
                      <a:lumMod val="50000"/>
                    </a:schemeClr>
                  </a:solidFill>
                  <a:latin typeface="微软雅黑" panose="020B0503020204020204" pitchFamily="34" charset="-122"/>
                  <a:ea typeface="微软雅黑" panose="020B0503020204020204" pitchFamily="34" charset="-122"/>
                </a:rPr>
                <a:t>时间戳显示通过调用</a:t>
              </a:r>
              <a:r>
                <a:rPr lang="en-US" altLang="zh-CN" sz="1400" dirty="0">
                  <a:solidFill>
                    <a:schemeClr val="bg2">
                      <a:lumMod val="50000"/>
                    </a:schemeClr>
                  </a:solidFill>
                  <a:latin typeface="微软雅黑" panose="020B0503020204020204" pitchFamily="34" charset="-122"/>
                  <a:ea typeface="微软雅黑" panose="020B0503020204020204" pitchFamily="34" charset="-122"/>
                </a:rPr>
                <a:t>JavaScript </a:t>
              </a:r>
              <a:r>
                <a:rPr lang="zh-CN" altLang="en-US" sz="1400" dirty="0">
                  <a:solidFill>
                    <a:schemeClr val="bg2">
                      <a:lumMod val="50000"/>
                    </a:schemeClr>
                  </a:solidFill>
                  <a:latin typeface="微软雅黑" panose="020B0503020204020204" pitchFamily="34" charset="-122"/>
                  <a:ea typeface="微软雅黑" panose="020B0503020204020204" pitchFamily="34" charset="-122"/>
                </a:rPr>
                <a:t>原生</a:t>
              </a:r>
              <a:r>
                <a:rPr lang="en-US" altLang="zh-CN" sz="1400" dirty="0">
                  <a:solidFill>
                    <a:schemeClr val="bg2">
                      <a:lumMod val="50000"/>
                    </a:schemeClr>
                  </a:solidFill>
                  <a:latin typeface="微软雅黑" panose="020B0503020204020204" pitchFamily="34" charset="-122"/>
                  <a:ea typeface="微软雅黑" panose="020B0503020204020204" pitchFamily="34" charset="-122"/>
                </a:rPr>
                <a:t>Date() </a:t>
              </a:r>
              <a:r>
                <a:rPr lang="zh-CN" altLang="en-US" sz="1400" dirty="0">
                  <a:solidFill>
                    <a:schemeClr val="bg2">
                      <a:lumMod val="50000"/>
                    </a:schemeClr>
                  </a:solidFill>
                  <a:latin typeface="微软雅黑" panose="020B0503020204020204" pitchFamily="34" charset="-122"/>
                  <a:ea typeface="微软雅黑" panose="020B0503020204020204" pitchFamily="34" charset="-122"/>
                </a:rPr>
                <a:t>对象，首先实例化一</a:t>
              </a:r>
              <a:r>
                <a:rPr lang="zh-CN" altLang="en-US" sz="1400" dirty="0" smtClean="0">
                  <a:solidFill>
                    <a:schemeClr val="bg2">
                      <a:lumMod val="50000"/>
                    </a:schemeClr>
                  </a:solidFill>
                  <a:latin typeface="微软雅黑" panose="020B0503020204020204" pitchFamily="34" charset="-122"/>
                  <a:ea typeface="微软雅黑" panose="020B0503020204020204" pitchFamily="34" charset="-122"/>
                </a:rPr>
                <a:t>个</a:t>
              </a:r>
              <a:endParaRPr lang="en-US" altLang="zh-CN" sz="1400" dirty="0" smtClean="0">
                <a:solidFill>
                  <a:schemeClr val="bg2">
                    <a:lumMod val="50000"/>
                  </a:schemeClr>
                </a:solidFill>
                <a:latin typeface="微软雅黑" panose="020B0503020204020204" pitchFamily="34" charset="-122"/>
                <a:ea typeface="微软雅黑" panose="020B0503020204020204" pitchFamily="34" charset="-122"/>
              </a:endParaRPr>
            </a:p>
            <a:p>
              <a:pPr algn="ctr"/>
              <a:r>
                <a:rPr lang="en-US" altLang="zh-CN" sz="1400" dirty="0" smtClean="0">
                  <a:solidFill>
                    <a:schemeClr val="bg2">
                      <a:lumMod val="50000"/>
                    </a:schemeClr>
                  </a:solidFill>
                  <a:latin typeface="微软雅黑" panose="020B0503020204020204" pitchFamily="34" charset="-122"/>
                  <a:ea typeface="微软雅黑" panose="020B0503020204020204" pitchFamily="34" charset="-122"/>
                </a:rPr>
                <a:t>Date</a:t>
              </a:r>
              <a:r>
                <a:rPr lang="en-US" altLang="zh-CN" sz="1400" dirty="0">
                  <a:solidFill>
                    <a:schemeClr val="bg2">
                      <a:lumMod val="50000"/>
                    </a:schemeClr>
                  </a:solidFill>
                  <a:latin typeface="微软雅黑" panose="020B0503020204020204" pitchFamily="34" charset="-122"/>
                  <a:ea typeface="微软雅黑" panose="020B0503020204020204" pitchFamily="34" charset="-122"/>
                </a:rPr>
                <a:t>() </a:t>
              </a:r>
              <a:r>
                <a:rPr lang="zh-CN" altLang="en-US" sz="1400" dirty="0">
                  <a:solidFill>
                    <a:schemeClr val="bg2">
                      <a:lumMod val="50000"/>
                    </a:schemeClr>
                  </a:solidFill>
                  <a:latin typeface="微软雅黑" panose="020B0503020204020204" pitchFamily="34" charset="-122"/>
                  <a:ea typeface="微软雅黑" panose="020B0503020204020204" pitchFamily="34" charset="-122"/>
                </a:rPr>
                <a:t>对象：</a:t>
              </a:r>
              <a:r>
                <a:rPr lang="en-US" altLang="zh-CN" sz="1400" dirty="0" err="1">
                  <a:solidFill>
                    <a:schemeClr val="bg2">
                      <a:lumMod val="50000"/>
                    </a:schemeClr>
                  </a:solidFill>
                  <a:latin typeface="微软雅黑" panose="020B0503020204020204" pitchFamily="34" charset="-122"/>
                  <a:ea typeface="微软雅黑" panose="020B0503020204020204" pitchFamily="34" charset="-122"/>
                </a:rPr>
                <a:t>var</a:t>
              </a:r>
              <a:r>
                <a:rPr lang="en-US" altLang="zh-CN" sz="1400" dirty="0">
                  <a:solidFill>
                    <a:schemeClr val="bg2">
                      <a:lumMod val="50000"/>
                    </a:schemeClr>
                  </a:solidFill>
                  <a:latin typeface="微软雅黑" panose="020B0503020204020204" pitchFamily="34" charset="-122"/>
                  <a:ea typeface="微软雅黑" panose="020B0503020204020204" pitchFamily="34" charset="-122"/>
                </a:rPr>
                <a:t> now = new Date(); </a:t>
              </a:r>
              <a:r>
                <a:rPr lang="zh-CN" altLang="en-US" sz="1400" dirty="0">
                  <a:solidFill>
                    <a:schemeClr val="bg2">
                      <a:lumMod val="50000"/>
                    </a:schemeClr>
                  </a:solidFill>
                  <a:latin typeface="微软雅黑" panose="020B0503020204020204" pitchFamily="34" charset="-122"/>
                  <a:ea typeface="微软雅黑" panose="020B0503020204020204" pitchFamily="34" charset="-122"/>
                </a:rPr>
                <a:t>然后通过调用</a:t>
              </a:r>
              <a:r>
                <a:rPr lang="en-US" altLang="zh-CN" sz="1400" dirty="0">
                  <a:solidFill>
                    <a:schemeClr val="bg2">
                      <a:lumMod val="50000"/>
                    </a:schemeClr>
                  </a:solidFill>
                  <a:latin typeface="微软雅黑" panose="020B0503020204020204" pitchFamily="34" charset="-122"/>
                  <a:ea typeface="微软雅黑" panose="020B0503020204020204" pitchFamily="34" charset="-122"/>
                </a:rPr>
                <a:t>Date() </a:t>
              </a:r>
              <a:r>
                <a:rPr lang="zh-CN" altLang="en-US" sz="1400" dirty="0">
                  <a:solidFill>
                    <a:schemeClr val="bg2">
                      <a:lumMod val="50000"/>
                    </a:schemeClr>
                  </a:solidFill>
                  <a:latin typeface="微软雅黑" panose="020B0503020204020204" pitchFamily="34" charset="-122"/>
                  <a:ea typeface="微软雅黑" panose="020B0503020204020204" pitchFamily="34" charset="-122"/>
                </a:rPr>
                <a:t>下</a:t>
              </a:r>
              <a:r>
                <a:rPr lang="zh-CN" altLang="en-US" sz="1400" dirty="0" smtClean="0">
                  <a:solidFill>
                    <a:schemeClr val="bg2">
                      <a:lumMod val="50000"/>
                    </a:schemeClr>
                  </a:solidFill>
                  <a:latin typeface="微软雅黑" panose="020B0503020204020204" pitchFamily="34" charset="-122"/>
                  <a:ea typeface="微软雅黑" panose="020B0503020204020204" pitchFamily="34" charset="-122"/>
                </a:rPr>
                <a:t>的</a:t>
              </a:r>
              <a:endParaRPr lang="en-US" altLang="zh-CN" sz="1400" dirty="0" smtClean="0">
                <a:solidFill>
                  <a:schemeClr val="bg2">
                    <a:lumMod val="50000"/>
                  </a:schemeClr>
                </a:solidFill>
                <a:latin typeface="微软雅黑" panose="020B0503020204020204" pitchFamily="34" charset="-122"/>
                <a:ea typeface="微软雅黑" panose="020B0503020204020204" pitchFamily="34" charset="-122"/>
              </a:endParaRPr>
            </a:p>
            <a:p>
              <a:pPr algn="ctr"/>
              <a:r>
                <a:rPr lang="en-US" altLang="zh-CN" sz="1400" dirty="0" err="1" smtClean="0">
                  <a:solidFill>
                    <a:schemeClr val="bg2">
                      <a:lumMod val="50000"/>
                    </a:schemeClr>
                  </a:solidFill>
                  <a:latin typeface="微软雅黑" panose="020B0503020204020204" pitchFamily="34" charset="-122"/>
                  <a:ea typeface="微软雅黑" panose="020B0503020204020204" pitchFamily="34" charset="-122"/>
                </a:rPr>
                <a:t>getTime</a:t>
              </a:r>
              <a:r>
                <a:rPr lang="en-US" altLang="zh-CN" sz="1400" dirty="0">
                  <a:solidFill>
                    <a:schemeClr val="bg2">
                      <a:lumMod val="50000"/>
                    </a:schemeClr>
                  </a:solidFill>
                  <a:latin typeface="微软雅黑" panose="020B0503020204020204" pitchFamily="34" charset="-122"/>
                  <a:ea typeface="微软雅黑" panose="020B0503020204020204" pitchFamily="34" charset="-122"/>
                </a:rPr>
                <a:t>() </a:t>
              </a:r>
              <a:r>
                <a:rPr lang="zh-CN" altLang="en-US" sz="1400" dirty="0">
                  <a:solidFill>
                    <a:schemeClr val="bg2">
                      <a:lumMod val="50000"/>
                    </a:schemeClr>
                  </a:solidFill>
                  <a:latin typeface="微软雅黑" panose="020B0503020204020204" pitchFamily="34" charset="-122"/>
                  <a:ea typeface="微软雅黑" panose="020B0503020204020204" pitchFamily="34" charset="-122"/>
                </a:rPr>
                <a:t>方法获取</a:t>
              </a:r>
              <a:r>
                <a:rPr lang="en-US" altLang="zh-CN" sz="1400" dirty="0">
                  <a:solidFill>
                    <a:schemeClr val="bg2">
                      <a:lumMod val="50000"/>
                    </a:schemeClr>
                  </a:solidFill>
                  <a:latin typeface="微软雅黑" panose="020B0503020204020204" pitchFamily="34" charset="-122"/>
                  <a:ea typeface="微软雅黑" panose="020B0503020204020204" pitchFamily="34" charset="-122"/>
                </a:rPr>
                <a:t>1970</a:t>
              </a:r>
              <a:r>
                <a:rPr lang="zh-CN" altLang="en-US" sz="1400" dirty="0">
                  <a:solidFill>
                    <a:schemeClr val="bg2">
                      <a:lumMod val="50000"/>
                    </a:schemeClr>
                  </a:solidFill>
                  <a:latin typeface="微软雅黑" panose="020B0503020204020204" pitchFamily="34" charset="-122"/>
                  <a:ea typeface="微软雅黑" panose="020B0503020204020204" pitchFamily="34" charset="-122"/>
                </a:rPr>
                <a:t>年</a:t>
              </a:r>
              <a:r>
                <a:rPr lang="en-US" altLang="zh-CN" sz="1400" dirty="0">
                  <a:solidFill>
                    <a:schemeClr val="bg2">
                      <a:lumMod val="50000"/>
                    </a:schemeClr>
                  </a:solidFill>
                  <a:latin typeface="微软雅黑" panose="020B0503020204020204" pitchFamily="34" charset="-122"/>
                  <a:ea typeface="微软雅黑" panose="020B0503020204020204" pitchFamily="34" charset="-122"/>
                </a:rPr>
                <a:t>1</a:t>
              </a:r>
              <a:r>
                <a:rPr lang="zh-CN" altLang="en-US" sz="1400" dirty="0">
                  <a:solidFill>
                    <a:schemeClr val="bg2">
                      <a:lumMod val="50000"/>
                    </a:schemeClr>
                  </a:solidFill>
                  <a:latin typeface="微软雅黑" panose="020B0503020204020204" pitchFamily="34" charset="-122"/>
                  <a:ea typeface="微软雅黑" panose="020B0503020204020204" pitchFamily="34" charset="-122"/>
                </a:rPr>
                <a:t>月</a:t>
              </a:r>
              <a:r>
                <a:rPr lang="en-US" altLang="zh-CN" sz="1400" dirty="0">
                  <a:solidFill>
                    <a:schemeClr val="bg2">
                      <a:lumMod val="50000"/>
                    </a:schemeClr>
                  </a:solidFill>
                  <a:latin typeface="微软雅黑" panose="020B0503020204020204" pitchFamily="34" charset="-122"/>
                  <a:ea typeface="微软雅黑" panose="020B0503020204020204" pitchFamily="34" charset="-122"/>
                </a:rPr>
                <a:t>1</a:t>
              </a:r>
              <a:r>
                <a:rPr lang="zh-CN" altLang="en-US" sz="1400" dirty="0">
                  <a:solidFill>
                    <a:schemeClr val="bg2">
                      <a:lumMod val="50000"/>
                    </a:schemeClr>
                  </a:solidFill>
                  <a:latin typeface="微软雅黑" panose="020B0503020204020204" pitchFamily="34" charset="-122"/>
                  <a:ea typeface="微软雅黑" panose="020B0503020204020204" pitchFamily="34" charset="-122"/>
                </a:rPr>
                <a:t>日午夜到指定日期（字符串）的毫秒数</a:t>
              </a:r>
              <a:r>
                <a:rPr lang="zh-CN" altLang="en-US" sz="1400" dirty="0" smtClean="0">
                  <a:solidFill>
                    <a:schemeClr val="bg2">
                      <a:lumMod val="50000"/>
                    </a:schemeClr>
                  </a:solidFill>
                  <a:latin typeface="微软雅黑" panose="020B0503020204020204" pitchFamily="34" charset="-122"/>
                  <a:ea typeface="微软雅黑" panose="020B0503020204020204" pitchFamily="34" charset="-122"/>
                </a:rPr>
                <a:t>，</a:t>
              </a:r>
              <a:endParaRPr lang="en-US" altLang="zh-CN" sz="1400" dirty="0" smtClean="0">
                <a:solidFill>
                  <a:schemeClr val="bg2">
                    <a:lumMod val="50000"/>
                  </a:schemeClr>
                </a:solidFill>
                <a:latin typeface="微软雅黑" panose="020B0503020204020204" pitchFamily="34" charset="-122"/>
                <a:ea typeface="微软雅黑" panose="020B0503020204020204" pitchFamily="34" charset="-122"/>
              </a:endParaRPr>
            </a:p>
            <a:p>
              <a:pPr algn="ctr"/>
              <a:r>
                <a:rPr lang="zh-CN" altLang="en-US" sz="1400" dirty="0" smtClean="0">
                  <a:solidFill>
                    <a:schemeClr val="bg2">
                      <a:lumMod val="50000"/>
                    </a:schemeClr>
                  </a:solidFill>
                  <a:latin typeface="微软雅黑" panose="020B0503020204020204" pitchFamily="34" charset="-122"/>
                  <a:ea typeface="微软雅黑" panose="020B0503020204020204" pitchFamily="34" charset="-122"/>
                </a:rPr>
                <a:t>然后</a:t>
              </a:r>
              <a:r>
                <a:rPr lang="zh-CN" altLang="en-US" sz="1400" dirty="0">
                  <a:solidFill>
                    <a:schemeClr val="bg2">
                      <a:lumMod val="50000"/>
                    </a:schemeClr>
                  </a:solidFill>
                  <a:latin typeface="微软雅黑" panose="020B0503020204020204" pitchFamily="34" charset="-122"/>
                  <a:ea typeface="微软雅黑" panose="020B0503020204020204" pitchFamily="34" charset="-122"/>
                </a:rPr>
                <a:t>通过</a:t>
              </a:r>
              <a:r>
                <a:rPr lang="en-US" altLang="zh-CN" sz="1400" dirty="0">
                  <a:solidFill>
                    <a:schemeClr val="bg2">
                      <a:lumMod val="50000"/>
                    </a:schemeClr>
                  </a:solidFill>
                  <a:latin typeface="微软雅黑" panose="020B0503020204020204" pitchFamily="34" charset="-122"/>
                  <a:ea typeface="微软雅黑" panose="020B0503020204020204" pitchFamily="34" charset="-122"/>
                </a:rPr>
                <a:t>Angular.js</a:t>
              </a:r>
              <a:r>
                <a:rPr lang="zh-CN" altLang="en-US" sz="1400" dirty="0">
                  <a:solidFill>
                    <a:schemeClr val="bg2">
                      <a:lumMod val="50000"/>
                    </a:schemeClr>
                  </a:solidFill>
                  <a:latin typeface="微软雅黑" panose="020B0503020204020204" pitchFamily="34" charset="-122"/>
                  <a:ea typeface="微软雅黑" panose="020B0503020204020204" pitchFamily="34" charset="-122"/>
                </a:rPr>
                <a:t>的时间过滤器过滤</a:t>
              </a:r>
              <a:r>
                <a:rPr lang="zh-CN" altLang="en-US" sz="1400" dirty="0" smtClean="0">
                  <a:solidFill>
                    <a:schemeClr val="bg2">
                      <a:lumMod val="50000"/>
                    </a:schemeClr>
                  </a:solidFill>
                  <a:latin typeface="微软雅黑" panose="020B0503020204020204" pitchFamily="34" charset="-122"/>
                  <a:ea typeface="微软雅黑" panose="020B0503020204020204" pitchFamily="34" charset="-122"/>
                </a:rPr>
                <a:t>格式。</a:t>
              </a:r>
              <a:endParaRPr lang="zh-CN" altLang="en-US" sz="1400" dirty="0"/>
            </a:p>
          </p:txBody>
        </p:sp>
      </p:grpSp>
      <p:grpSp>
        <p:nvGrpSpPr>
          <p:cNvPr id="28" name="组合 27"/>
          <p:cNvGrpSpPr/>
          <p:nvPr/>
        </p:nvGrpSpPr>
        <p:grpSpPr>
          <a:xfrm>
            <a:off x="993422" y="3155242"/>
            <a:ext cx="10000930" cy="1614313"/>
            <a:chOff x="993422" y="3155242"/>
            <a:chExt cx="10000930" cy="1614313"/>
          </a:xfrm>
        </p:grpSpPr>
        <p:pic>
          <p:nvPicPr>
            <p:cNvPr id="16" name="图片 15"/>
            <p:cNvPicPr>
              <a:picLocks noChangeAspect="1"/>
            </p:cNvPicPr>
            <p:nvPr/>
          </p:nvPicPr>
          <p:blipFill rotWithShape="1">
            <a:blip r:embed="rId5" cstate="print">
              <a:grayscl/>
              <a:extLst>
                <a:ext uri="{BEBA8EAE-BF5A-486C-A8C5-ECC9F3942E4B}">
                  <a14:imgProps xmlns:a14="http://schemas.microsoft.com/office/drawing/2010/main">
                    <a14:imgLayer r:embed="rId6">
                      <a14:imgEffect>
                        <a14:brightnessContrast bright="20000"/>
                      </a14:imgEffect>
                    </a14:imgLayer>
                  </a14:imgProps>
                </a:ext>
                <a:ext uri="{28A0092B-C50C-407E-A947-70E740481C1C}">
                  <a14:useLocalDpi xmlns:a14="http://schemas.microsoft.com/office/drawing/2010/main" val="0"/>
                </a:ext>
              </a:extLst>
            </a:blip>
            <a:srcRect b="27428"/>
            <a:stretch/>
          </p:blipFill>
          <p:spPr>
            <a:xfrm>
              <a:off x="7222202" y="3155242"/>
              <a:ext cx="3772150" cy="1614313"/>
            </a:xfrm>
            <a:prstGeom prst="rect">
              <a:avLst/>
            </a:prstGeom>
          </p:spPr>
        </p:pic>
        <p:sp>
          <p:nvSpPr>
            <p:cNvPr id="21" name="矩形 20"/>
            <p:cNvSpPr/>
            <p:nvPr/>
          </p:nvSpPr>
          <p:spPr>
            <a:xfrm>
              <a:off x="993422" y="3155242"/>
              <a:ext cx="6228780" cy="161431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bg2">
                      <a:lumMod val="50000"/>
                    </a:schemeClr>
                  </a:solidFill>
                  <a:latin typeface="微软雅黑" panose="020B0503020204020204" pitchFamily="34" charset="-122"/>
                  <a:ea typeface="微软雅黑" panose="020B0503020204020204" pitchFamily="34" charset="-122"/>
                </a:rPr>
                <a:t>访问量统计是通过</a:t>
              </a:r>
              <a:r>
                <a:rPr lang="en-US" altLang="zh-CN" sz="1400" dirty="0">
                  <a:solidFill>
                    <a:schemeClr val="bg2">
                      <a:lumMod val="50000"/>
                    </a:schemeClr>
                  </a:solidFill>
                  <a:latin typeface="微软雅黑" panose="020B0503020204020204" pitchFamily="34" charset="-122"/>
                  <a:ea typeface="微软雅黑" panose="020B0503020204020204" pitchFamily="34" charset="-122"/>
                </a:rPr>
                <a:t>Node.js</a:t>
              </a:r>
              <a:r>
                <a:rPr lang="zh-CN" altLang="en-US" sz="1400" dirty="0">
                  <a:solidFill>
                    <a:schemeClr val="bg2">
                      <a:lumMod val="50000"/>
                    </a:schemeClr>
                  </a:solidFill>
                  <a:latin typeface="微软雅黑" panose="020B0503020204020204" pitchFamily="34" charset="-122"/>
                  <a:ea typeface="微软雅黑" panose="020B0503020204020204" pitchFamily="34" charset="-122"/>
                </a:rPr>
                <a:t>的</a:t>
              </a:r>
              <a:r>
                <a:rPr lang="en-US" altLang="zh-CN" sz="1400" dirty="0" err="1">
                  <a:solidFill>
                    <a:schemeClr val="bg2">
                      <a:lumMod val="50000"/>
                    </a:schemeClr>
                  </a:solidFill>
                  <a:latin typeface="微软雅黑" panose="020B0503020204020204" pitchFamily="34" charset="-122"/>
                  <a:ea typeface="微软雅黑" panose="020B0503020204020204" pitchFamily="34" charset="-122"/>
                </a:rPr>
                <a:t>http.createServer</a:t>
              </a:r>
              <a:r>
                <a:rPr lang="zh-CN" altLang="en-US" sz="1400" dirty="0">
                  <a:solidFill>
                    <a:schemeClr val="bg2">
                      <a:lumMod val="50000"/>
                    </a:schemeClr>
                  </a:solidFill>
                  <a:latin typeface="微软雅黑" panose="020B0503020204020204" pitchFamily="34" charset="-122"/>
                  <a:ea typeface="微软雅黑" panose="020B0503020204020204" pitchFamily="34" charset="-122"/>
                </a:rPr>
                <a:t>方法记录访问</a:t>
              </a:r>
              <a:r>
                <a:rPr lang="zh-CN" altLang="en-US" sz="1400" dirty="0" smtClean="0">
                  <a:solidFill>
                    <a:schemeClr val="bg2">
                      <a:lumMod val="50000"/>
                    </a:schemeClr>
                  </a:solidFill>
                  <a:latin typeface="微软雅黑" panose="020B0503020204020204" pitchFamily="34" charset="-122"/>
                  <a:ea typeface="微软雅黑" panose="020B0503020204020204" pitchFamily="34" charset="-122"/>
                </a:rPr>
                <a:t>主页</a:t>
              </a:r>
              <a:endParaRPr lang="en-US" altLang="zh-CN" sz="1400" dirty="0" smtClean="0">
                <a:solidFill>
                  <a:schemeClr val="bg2">
                    <a:lumMod val="50000"/>
                  </a:schemeClr>
                </a:solidFill>
                <a:latin typeface="微软雅黑" panose="020B0503020204020204" pitchFamily="34" charset="-122"/>
                <a:ea typeface="微软雅黑" panose="020B0503020204020204" pitchFamily="34" charset="-122"/>
              </a:endParaRPr>
            </a:p>
            <a:p>
              <a:pPr algn="ctr"/>
              <a:r>
                <a:rPr lang="en-US" altLang="zh-CN" sz="1400" dirty="0" smtClean="0">
                  <a:solidFill>
                    <a:schemeClr val="bg2">
                      <a:lumMod val="50000"/>
                    </a:schemeClr>
                  </a:solidFill>
                  <a:latin typeface="微软雅黑" panose="020B0503020204020204" pitchFamily="34" charset="-122"/>
                  <a:ea typeface="微软雅黑" panose="020B0503020204020204" pitchFamily="34" charset="-122"/>
                </a:rPr>
                <a:t>URL</a:t>
              </a:r>
              <a:r>
                <a:rPr lang="zh-CN" altLang="en-US" sz="1400" dirty="0" smtClean="0">
                  <a:solidFill>
                    <a:schemeClr val="bg2">
                      <a:lumMod val="50000"/>
                    </a:schemeClr>
                  </a:solidFill>
                  <a:latin typeface="微软雅黑" panose="020B0503020204020204" pitchFamily="34" charset="-122"/>
                  <a:ea typeface="微软雅黑" panose="020B0503020204020204" pitchFamily="34" charset="-122"/>
                </a:rPr>
                <a:t>的</a:t>
              </a:r>
              <a:r>
                <a:rPr lang="zh-CN" altLang="en-US" sz="1400" dirty="0">
                  <a:solidFill>
                    <a:schemeClr val="bg2">
                      <a:lumMod val="50000"/>
                    </a:schemeClr>
                  </a:solidFill>
                  <a:latin typeface="微软雅黑" panose="020B0503020204020204" pitchFamily="34" charset="-122"/>
                  <a:ea typeface="微软雅黑" panose="020B0503020204020204" pitchFamily="34" charset="-122"/>
                </a:rPr>
                <a:t>数据，判断返回的</a:t>
              </a:r>
              <a:r>
                <a:rPr lang="en-US" altLang="zh-CN" sz="1400" dirty="0">
                  <a:solidFill>
                    <a:schemeClr val="bg2">
                      <a:lumMod val="50000"/>
                    </a:schemeClr>
                  </a:solidFill>
                  <a:latin typeface="微软雅黑" panose="020B0503020204020204" pitchFamily="34" charset="-122"/>
                  <a:ea typeface="微软雅黑" panose="020B0503020204020204" pitchFamily="34" charset="-122"/>
                </a:rPr>
                <a:t>URL</a:t>
              </a:r>
              <a:r>
                <a:rPr lang="zh-CN" altLang="en-US" sz="1400" dirty="0">
                  <a:solidFill>
                    <a:schemeClr val="bg2">
                      <a:lumMod val="50000"/>
                    </a:schemeClr>
                  </a:solidFill>
                  <a:latin typeface="微软雅黑" panose="020B0503020204020204" pitchFamily="34" charset="-122"/>
                  <a:ea typeface="微软雅黑" panose="020B0503020204020204" pitchFamily="34" charset="-122"/>
                </a:rPr>
                <a:t>（</a:t>
              </a:r>
              <a:r>
                <a:rPr lang="en-US" altLang="zh-CN" sz="1400" dirty="0">
                  <a:solidFill>
                    <a:schemeClr val="bg2">
                      <a:lumMod val="50000"/>
                    </a:schemeClr>
                  </a:solidFill>
                  <a:latin typeface="微软雅黑" panose="020B0503020204020204" pitchFamily="34" charset="-122"/>
                  <a:ea typeface="微软雅黑" panose="020B0503020204020204" pitchFamily="34" charset="-122"/>
                </a:rPr>
                <a:t>request.url</a:t>
              </a:r>
              <a:r>
                <a:rPr lang="zh-CN" altLang="en-US" sz="1400" dirty="0">
                  <a:solidFill>
                    <a:schemeClr val="bg2">
                      <a:lumMod val="50000"/>
                    </a:schemeClr>
                  </a:solidFill>
                  <a:latin typeface="微软雅黑" panose="020B0503020204020204" pitchFamily="34" charset="-122"/>
                  <a:ea typeface="微软雅黑" panose="020B0503020204020204" pitchFamily="34" charset="-122"/>
                </a:rPr>
                <a:t>）是否是主页的</a:t>
              </a:r>
              <a:r>
                <a:rPr lang="en-US" altLang="zh-CN" sz="1400" dirty="0">
                  <a:solidFill>
                    <a:schemeClr val="bg2">
                      <a:lumMod val="50000"/>
                    </a:schemeClr>
                  </a:solidFill>
                  <a:latin typeface="微软雅黑" panose="020B0503020204020204" pitchFamily="34" charset="-122"/>
                  <a:ea typeface="微软雅黑" panose="020B0503020204020204" pitchFamily="34" charset="-122"/>
                </a:rPr>
                <a:t>URL</a:t>
              </a:r>
              <a:r>
                <a:rPr lang="zh-CN" altLang="en-US" sz="1400" dirty="0" smtClean="0">
                  <a:solidFill>
                    <a:schemeClr val="bg2">
                      <a:lumMod val="50000"/>
                    </a:schemeClr>
                  </a:solidFill>
                  <a:latin typeface="微软雅黑" panose="020B0503020204020204" pitchFamily="34" charset="-122"/>
                  <a:ea typeface="微软雅黑" panose="020B0503020204020204" pitchFamily="34" charset="-122"/>
                </a:rPr>
                <a:t>，</a:t>
              </a:r>
              <a:endParaRPr lang="en-US" altLang="zh-CN" sz="1400" dirty="0" smtClean="0">
                <a:solidFill>
                  <a:schemeClr val="bg2">
                    <a:lumMod val="50000"/>
                  </a:schemeClr>
                </a:solidFill>
                <a:latin typeface="微软雅黑" panose="020B0503020204020204" pitchFamily="34" charset="-122"/>
                <a:ea typeface="微软雅黑" panose="020B0503020204020204" pitchFamily="34" charset="-122"/>
              </a:endParaRPr>
            </a:p>
            <a:p>
              <a:pPr algn="ctr"/>
              <a:r>
                <a:rPr lang="zh-CN" altLang="en-US" sz="1400" dirty="0" smtClean="0">
                  <a:solidFill>
                    <a:schemeClr val="bg2">
                      <a:lumMod val="50000"/>
                    </a:schemeClr>
                  </a:solidFill>
                  <a:latin typeface="微软雅黑" panose="020B0503020204020204" pitchFamily="34" charset="-122"/>
                  <a:ea typeface="微软雅黑" panose="020B0503020204020204" pitchFamily="34" charset="-122"/>
                </a:rPr>
                <a:t>如果</a:t>
              </a:r>
              <a:r>
                <a:rPr lang="zh-CN" altLang="en-US" sz="1400" dirty="0">
                  <a:solidFill>
                    <a:schemeClr val="bg2">
                      <a:lumMod val="50000"/>
                    </a:schemeClr>
                  </a:solidFill>
                  <a:latin typeface="微软雅黑" panose="020B0503020204020204" pitchFamily="34" charset="-122"/>
                  <a:ea typeface="微软雅黑" panose="020B0503020204020204" pitchFamily="34" charset="-122"/>
                </a:rPr>
                <a:t>是的话就将访问量自增一次，再通过</a:t>
              </a:r>
              <a:r>
                <a:rPr lang="en-US" altLang="zh-CN" sz="1400" dirty="0" err="1">
                  <a:solidFill>
                    <a:schemeClr val="bg2">
                      <a:lumMod val="50000"/>
                    </a:schemeClr>
                  </a:solidFill>
                  <a:latin typeface="微软雅黑" panose="020B0503020204020204" pitchFamily="34" charset="-122"/>
                  <a:ea typeface="微软雅黑" panose="020B0503020204020204" pitchFamily="34" charset="-122"/>
                </a:rPr>
                <a:t>ejs</a:t>
              </a:r>
              <a:r>
                <a:rPr lang="zh-CN" altLang="en-US" sz="1400" dirty="0">
                  <a:solidFill>
                    <a:schemeClr val="bg2">
                      <a:lumMod val="50000"/>
                    </a:schemeClr>
                  </a:solidFill>
                  <a:latin typeface="微软雅黑" panose="020B0503020204020204" pitchFamily="34" charset="-122"/>
                  <a:ea typeface="微软雅黑" panose="020B0503020204020204" pitchFamily="34" charset="-122"/>
                </a:rPr>
                <a:t>模板返回到页面中。</a:t>
              </a:r>
              <a:endParaRPr lang="zh-CN" altLang="en-US" sz="1400" dirty="0"/>
            </a:p>
          </p:txBody>
        </p:sp>
      </p:grpSp>
    </p:spTree>
    <p:extLst>
      <p:ext uri="{BB962C8B-B14F-4D97-AF65-F5344CB8AC3E}">
        <p14:creationId xmlns:p14="http://schemas.microsoft.com/office/powerpoint/2010/main" val="2161283405"/>
      </p:ext>
    </p:extLst>
  </p:cSld>
  <p:clrMapOvr>
    <a:masterClrMapping/>
  </p:clrMapOvr>
  <p:transition spd="slow" advClick="0" advTm="6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1250" fill="hold"/>
                                        <p:tgtEl>
                                          <p:spTgt spid="15"/>
                                        </p:tgtEl>
                                        <p:attrNameLst>
                                          <p:attrName>ppt_w</p:attrName>
                                        </p:attrNameLst>
                                      </p:cBhvr>
                                      <p:tavLst>
                                        <p:tav tm="0">
                                          <p:val>
                                            <p:strVal val="#ppt_w+.3"/>
                                          </p:val>
                                        </p:tav>
                                        <p:tav tm="100000">
                                          <p:val>
                                            <p:strVal val="#ppt_w"/>
                                          </p:val>
                                        </p:tav>
                                      </p:tavLst>
                                    </p:anim>
                                    <p:anim calcmode="lin" valueType="num">
                                      <p:cBhvr>
                                        <p:cTn id="8" dur="1250" fill="hold"/>
                                        <p:tgtEl>
                                          <p:spTgt spid="15"/>
                                        </p:tgtEl>
                                        <p:attrNameLst>
                                          <p:attrName>ppt_h</p:attrName>
                                        </p:attrNameLst>
                                      </p:cBhvr>
                                      <p:tavLst>
                                        <p:tav tm="0">
                                          <p:val>
                                            <p:strVal val="#ppt_h"/>
                                          </p:val>
                                        </p:tav>
                                        <p:tav tm="100000">
                                          <p:val>
                                            <p:strVal val="#ppt_h"/>
                                          </p:val>
                                        </p:tav>
                                      </p:tavLst>
                                    </p:anim>
                                    <p:animEffect transition="in" filter="fade">
                                      <p:cBhvr>
                                        <p:cTn id="9" dur="1250"/>
                                        <p:tgtEl>
                                          <p:spTgt spid="15"/>
                                        </p:tgtEl>
                                      </p:cBhvr>
                                    </p:animEffect>
                                  </p:childTnLst>
                                </p:cTn>
                              </p:par>
                            </p:childTnLst>
                          </p:cTn>
                        </p:par>
                        <p:par>
                          <p:cTn id="10" fill="hold">
                            <p:stCondLst>
                              <p:cond delay="1250"/>
                            </p:stCondLst>
                            <p:childTnLst>
                              <p:par>
                                <p:cTn id="11" presetID="10" presetClass="entr" presetSubtype="0"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par>
                          <p:cTn id="14" fill="hold">
                            <p:stCondLst>
                              <p:cond delay="1750"/>
                            </p:stCondLst>
                            <p:childTnLst>
                              <p:par>
                                <p:cTn id="15" presetID="17" presetClass="entr" presetSubtype="2" fill="hold" nodeType="afterEffect">
                                  <p:stCondLst>
                                    <p:cond delay="500"/>
                                  </p:stCondLst>
                                  <p:childTnLst>
                                    <p:set>
                                      <p:cBhvr>
                                        <p:cTn id="16" dur="1" fill="hold">
                                          <p:stCondLst>
                                            <p:cond delay="0"/>
                                          </p:stCondLst>
                                        </p:cTn>
                                        <p:tgtEl>
                                          <p:spTgt spid="27"/>
                                        </p:tgtEl>
                                        <p:attrNameLst>
                                          <p:attrName>style.visibility</p:attrName>
                                        </p:attrNameLst>
                                      </p:cBhvr>
                                      <p:to>
                                        <p:strVal val="visible"/>
                                      </p:to>
                                    </p:set>
                                    <p:anim calcmode="lin" valueType="num">
                                      <p:cBhvr>
                                        <p:cTn id="17" dur="1500" fill="hold"/>
                                        <p:tgtEl>
                                          <p:spTgt spid="27"/>
                                        </p:tgtEl>
                                        <p:attrNameLst>
                                          <p:attrName>ppt_x</p:attrName>
                                        </p:attrNameLst>
                                      </p:cBhvr>
                                      <p:tavLst>
                                        <p:tav tm="0">
                                          <p:val>
                                            <p:strVal val="#ppt_x+#ppt_w/2"/>
                                          </p:val>
                                        </p:tav>
                                        <p:tav tm="100000">
                                          <p:val>
                                            <p:strVal val="#ppt_x"/>
                                          </p:val>
                                        </p:tav>
                                      </p:tavLst>
                                    </p:anim>
                                    <p:anim calcmode="lin" valueType="num">
                                      <p:cBhvr>
                                        <p:cTn id="18" dur="1500" fill="hold"/>
                                        <p:tgtEl>
                                          <p:spTgt spid="27"/>
                                        </p:tgtEl>
                                        <p:attrNameLst>
                                          <p:attrName>ppt_y</p:attrName>
                                        </p:attrNameLst>
                                      </p:cBhvr>
                                      <p:tavLst>
                                        <p:tav tm="0">
                                          <p:val>
                                            <p:strVal val="#ppt_y"/>
                                          </p:val>
                                        </p:tav>
                                        <p:tav tm="100000">
                                          <p:val>
                                            <p:strVal val="#ppt_y"/>
                                          </p:val>
                                        </p:tav>
                                      </p:tavLst>
                                    </p:anim>
                                    <p:anim calcmode="lin" valueType="num">
                                      <p:cBhvr>
                                        <p:cTn id="19" dur="1500" fill="hold"/>
                                        <p:tgtEl>
                                          <p:spTgt spid="27"/>
                                        </p:tgtEl>
                                        <p:attrNameLst>
                                          <p:attrName>ppt_w</p:attrName>
                                        </p:attrNameLst>
                                      </p:cBhvr>
                                      <p:tavLst>
                                        <p:tav tm="0">
                                          <p:val>
                                            <p:fltVal val="0"/>
                                          </p:val>
                                        </p:tav>
                                        <p:tav tm="100000">
                                          <p:val>
                                            <p:strVal val="#ppt_w"/>
                                          </p:val>
                                        </p:tav>
                                      </p:tavLst>
                                    </p:anim>
                                    <p:anim calcmode="lin" valueType="num">
                                      <p:cBhvr>
                                        <p:cTn id="20" dur="1500" fill="hold"/>
                                        <p:tgtEl>
                                          <p:spTgt spid="27"/>
                                        </p:tgtEl>
                                        <p:attrNameLst>
                                          <p:attrName>ppt_h</p:attrName>
                                        </p:attrNameLst>
                                      </p:cBhvr>
                                      <p:tavLst>
                                        <p:tav tm="0">
                                          <p:val>
                                            <p:strVal val="#ppt_h"/>
                                          </p:val>
                                        </p:tav>
                                        <p:tav tm="100000">
                                          <p:val>
                                            <p:strVal val="#ppt_h"/>
                                          </p:val>
                                        </p:tav>
                                      </p:tavLst>
                                    </p:anim>
                                  </p:childTnLst>
                                </p:cTn>
                              </p:par>
                            </p:childTnLst>
                          </p:cTn>
                        </p:par>
                        <p:par>
                          <p:cTn id="21" fill="hold">
                            <p:stCondLst>
                              <p:cond delay="3750"/>
                            </p:stCondLst>
                            <p:childTnLst>
                              <p:par>
                                <p:cTn id="22" presetID="17" presetClass="entr" presetSubtype="2" fill="hold" nodeType="afterEffect">
                                  <p:stCondLst>
                                    <p:cond delay="500"/>
                                  </p:stCondLst>
                                  <p:childTnLst>
                                    <p:set>
                                      <p:cBhvr>
                                        <p:cTn id="23" dur="1" fill="hold">
                                          <p:stCondLst>
                                            <p:cond delay="0"/>
                                          </p:stCondLst>
                                        </p:cTn>
                                        <p:tgtEl>
                                          <p:spTgt spid="28"/>
                                        </p:tgtEl>
                                        <p:attrNameLst>
                                          <p:attrName>style.visibility</p:attrName>
                                        </p:attrNameLst>
                                      </p:cBhvr>
                                      <p:to>
                                        <p:strVal val="visible"/>
                                      </p:to>
                                    </p:set>
                                    <p:anim calcmode="lin" valueType="num">
                                      <p:cBhvr>
                                        <p:cTn id="24" dur="1500" fill="hold"/>
                                        <p:tgtEl>
                                          <p:spTgt spid="28"/>
                                        </p:tgtEl>
                                        <p:attrNameLst>
                                          <p:attrName>ppt_x</p:attrName>
                                        </p:attrNameLst>
                                      </p:cBhvr>
                                      <p:tavLst>
                                        <p:tav tm="0">
                                          <p:val>
                                            <p:strVal val="#ppt_x+#ppt_w/2"/>
                                          </p:val>
                                        </p:tav>
                                        <p:tav tm="100000">
                                          <p:val>
                                            <p:strVal val="#ppt_x"/>
                                          </p:val>
                                        </p:tav>
                                      </p:tavLst>
                                    </p:anim>
                                    <p:anim calcmode="lin" valueType="num">
                                      <p:cBhvr>
                                        <p:cTn id="25" dur="1500" fill="hold"/>
                                        <p:tgtEl>
                                          <p:spTgt spid="28"/>
                                        </p:tgtEl>
                                        <p:attrNameLst>
                                          <p:attrName>ppt_y</p:attrName>
                                        </p:attrNameLst>
                                      </p:cBhvr>
                                      <p:tavLst>
                                        <p:tav tm="0">
                                          <p:val>
                                            <p:strVal val="#ppt_y"/>
                                          </p:val>
                                        </p:tav>
                                        <p:tav tm="100000">
                                          <p:val>
                                            <p:strVal val="#ppt_y"/>
                                          </p:val>
                                        </p:tav>
                                      </p:tavLst>
                                    </p:anim>
                                    <p:anim calcmode="lin" valueType="num">
                                      <p:cBhvr>
                                        <p:cTn id="26" dur="1500" fill="hold"/>
                                        <p:tgtEl>
                                          <p:spTgt spid="28"/>
                                        </p:tgtEl>
                                        <p:attrNameLst>
                                          <p:attrName>ppt_w</p:attrName>
                                        </p:attrNameLst>
                                      </p:cBhvr>
                                      <p:tavLst>
                                        <p:tav tm="0">
                                          <p:val>
                                            <p:fltVal val="0"/>
                                          </p:val>
                                        </p:tav>
                                        <p:tav tm="100000">
                                          <p:val>
                                            <p:strVal val="#ppt_w"/>
                                          </p:val>
                                        </p:tav>
                                      </p:tavLst>
                                    </p:anim>
                                    <p:anim calcmode="lin" valueType="num">
                                      <p:cBhvr>
                                        <p:cTn id="27" dur="1500" fill="hold"/>
                                        <p:tgtEl>
                                          <p:spTgt spid="28"/>
                                        </p:tgtEl>
                                        <p:attrNameLst>
                                          <p:attrName>ppt_h</p:attrName>
                                        </p:attrNameLst>
                                      </p:cBhvr>
                                      <p:tavLst>
                                        <p:tav tm="0">
                                          <p:val>
                                            <p:strVal val="#ppt_h"/>
                                          </p:val>
                                        </p:tav>
                                        <p:tav tm="100000">
                                          <p:val>
                                            <p:strVal val="#ppt_h"/>
                                          </p:val>
                                        </p:tav>
                                      </p:tavLst>
                                    </p:anim>
                                  </p:childTnLst>
                                </p:cTn>
                              </p:par>
                            </p:childTnLst>
                          </p:cTn>
                        </p:par>
                        <p:par>
                          <p:cTn id="28" fill="hold">
                            <p:stCondLst>
                              <p:cond delay="5750"/>
                            </p:stCondLst>
                            <p:childTnLst>
                              <p:par>
                                <p:cTn id="29" presetID="17" presetClass="entr" presetSubtype="2" fill="hold" nodeType="afterEffect">
                                  <p:stCondLst>
                                    <p:cond delay="500"/>
                                  </p:stCondLst>
                                  <p:childTnLst>
                                    <p:set>
                                      <p:cBhvr>
                                        <p:cTn id="30" dur="1" fill="hold">
                                          <p:stCondLst>
                                            <p:cond delay="0"/>
                                          </p:stCondLst>
                                        </p:cTn>
                                        <p:tgtEl>
                                          <p:spTgt spid="29"/>
                                        </p:tgtEl>
                                        <p:attrNameLst>
                                          <p:attrName>style.visibility</p:attrName>
                                        </p:attrNameLst>
                                      </p:cBhvr>
                                      <p:to>
                                        <p:strVal val="visible"/>
                                      </p:to>
                                    </p:set>
                                    <p:anim calcmode="lin" valueType="num">
                                      <p:cBhvr>
                                        <p:cTn id="31" dur="1500" fill="hold"/>
                                        <p:tgtEl>
                                          <p:spTgt spid="29"/>
                                        </p:tgtEl>
                                        <p:attrNameLst>
                                          <p:attrName>ppt_x</p:attrName>
                                        </p:attrNameLst>
                                      </p:cBhvr>
                                      <p:tavLst>
                                        <p:tav tm="0">
                                          <p:val>
                                            <p:strVal val="#ppt_x+#ppt_w/2"/>
                                          </p:val>
                                        </p:tav>
                                        <p:tav tm="100000">
                                          <p:val>
                                            <p:strVal val="#ppt_x"/>
                                          </p:val>
                                        </p:tav>
                                      </p:tavLst>
                                    </p:anim>
                                    <p:anim calcmode="lin" valueType="num">
                                      <p:cBhvr>
                                        <p:cTn id="32" dur="1500" fill="hold"/>
                                        <p:tgtEl>
                                          <p:spTgt spid="29"/>
                                        </p:tgtEl>
                                        <p:attrNameLst>
                                          <p:attrName>ppt_y</p:attrName>
                                        </p:attrNameLst>
                                      </p:cBhvr>
                                      <p:tavLst>
                                        <p:tav tm="0">
                                          <p:val>
                                            <p:strVal val="#ppt_y"/>
                                          </p:val>
                                        </p:tav>
                                        <p:tav tm="100000">
                                          <p:val>
                                            <p:strVal val="#ppt_y"/>
                                          </p:val>
                                        </p:tav>
                                      </p:tavLst>
                                    </p:anim>
                                    <p:anim calcmode="lin" valueType="num">
                                      <p:cBhvr>
                                        <p:cTn id="33" dur="1500" fill="hold"/>
                                        <p:tgtEl>
                                          <p:spTgt spid="29"/>
                                        </p:tgtEl>
                                        <p:attrNameLst>
                                          <p:attrName>ppt_w</p:attrName>
                                        </p:attrNameLst>
                                      </p:cBhvr>
                                      <p:tavLst>
                                        <p:tav tm="0">
                                          <p:val>
                                            <p:fltVal val="0"/>
                                          </p:val>
                                        </p:tav>
                                        <p:tav tm="100000">
                                          <p:val>
                                            <p:strVal val="#ppt_w"/>
                                          </p:val>
                                        </p:tav>
                                      </p:tavLst>
                                    </p:anim>
                                    <p:anim calcmode="lin" valueType="num">
                                      <p:cBhvr>
                                        <p:cTn id="34" dur="1500" fill="hold"/>
                                        <p:tgtEl>
                                          <p:spTgt spid="29"/>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p:cNvGrpSpPr/>
          <p:nvPr/>
        </p:nvGrpSpPr>
        <p:grpSpPr>
          <a:xfrm>
            <a:off x="2339067" y="457843"/>
            <a:ext cx="7116682" cy="166589"/>
            <a:chOff x="2339067" y="457843"/>
            <a:chExt cx="7116682" cy="166589"/>
          </a:xfrm>
        </p:grpSpPr>
        <p:grpSp>
          <p:nvGrpSpPr>
            <p:cNvPr id="3" name="组合 2"/>
            <p:cNvGrpSpPr/>
            <p:nvPr/>
          </p:nvGrpSpPr>
          <p:grpSpPr>
            <a:xfrm>
              <a:off x="2339067" y="457843"/>
              <a:ext cx="1828586" cy="136906"/>
              <a:chOff x="2989063" y="523944"/>
              <a:chExt cx="1828586" cy="136906"/>
            </a:xfrm>
          </p:grpSpPr>
          <p:sp>
            <p:nvSpPr>
              <p:cNvPr id="10" name="椭圆 9"/>
              <p:cNvSpPr/>
              <p:nvPr/>
            </p:nvSpPr>
            <p:spPr>
              <a:xfrm flipH="1">
                <a:off x="3528429" y="548763"/>
                <a:ext cx="95079" cy="95079"/>
              </a:xfrm>
              <a:prstGeom prst="ellipse">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4092608" y="532880"/>
                <a:ext cx="119035" cy="119035"/>
              </a:xfrm>
              <a:prstGeom prst="ellipse">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4680743" y="523944"/>
                <a:ext cx="136906" cy="136906"/>
              </a:xfrm>
              <a:prstGeom prst="ellipse">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flipH="1">
                <a:off x="2989063" y="561170"/>
                <a:ext cx="70266" cy="70266"/>
              </a:xfrm>
              <a:prstGeom prst="ellipse">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 name="组合 3"/>
            <p:cNvGrpSpPr/>
            <p:nvPr/>
          </p:nvGrpSpPr>
          <p:grpSpPr>
            <a:xfrm flipH="1">
              <a:off x="7627163" y="487526"/>
              <a:ext cx="1828586" cy="136906"/>
              <a:chOff x="2989063" y="523944"/>
              <a:chExt cx="1828586" cy="136906"/>
            </a:xfrm>
          </p:grpSpPr>
          <p:sp>
            <p:nvSpPr>
              <p:cNvPr id="6" name="椭圆 5"/>
              <p:cNvSpPr/>
              <p:nvPr/>
            </p:nvSpPr>
            <p:spPr>
              <a:xfrm flipH="1">
                <a:off x="3528429" y="548763"/>
                <a:ext cx="95079" cy="95079"/>
              </a:xfrm>
              <a:prstGeom prst="ellipse">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4092608" y="532880"/>
                <a:ext cx="119035" cy="119035"/>
              </a:xfrm>
              <a:prstGeom prst="ellipse">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4680743" y="523944"/>
                <a:ext cx="136906" cy="136906"/>
              </a:xfrm>
              <a:prstGeom prst="ellipse">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flipH="1">
                <a:off x="2989063" y="561170"/>
                <a:ext cx="70266" cy="70266"/>
              </a:xfrm>
              <a:prstGeom prst="ellipse">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5" name="文本框 4"/>
          <p:cNvSpPr txBox="1"/>
          <p:nvPr/>
        </p:nvSpPr>
        <p:spPr>
          <a:xfrm>
            <a:off x="5035633" y="325146"/>
            <a:ext cx="1723549" cy="461665"/>
          </a:xfrm>
          <a:prstGeom prst="rect">
            <a:avLst/>
          </a:prstGeom>
          <a:noFill/>
        </p:spPr>
        <p:txBody>
          <a:bodyPr wrap="none" rtlCol="0">
            <a:spAutoFit/>
          </a:bodyPr>
          <a:lstStyle/>
          <a:p>
            <a:r>
              <a:rPr lang="zh-CN" altLang="en-US" sz="2400" spc="600" dirty="0" smtClean="0">
                <a:solidFill>
                  <a:srgbClr val="2F5597"/>
                </a:solidFill>
                <a:latin typeface="汉仪菱心体简" panose="02010609000101010101" pitchFamily="49" charset="-122"/>
                <a:ea typeface="汉仪菱心体简" panose="02010609000101010101" pitchFamily="49" charset="-122"/>
              </a:rPr>
              <a:t>功能分析</a:t>
            </a:r>
            <a:endParaRPr lang="zh-CN" altLang="en-US" sz="2400" spc="600" dirty="0">
              <a:solidFill>
                <a:srgbClr val="2F5597"/>
              </a:solidFill>
              <a:latin typeface="汉仪菱心体简" panose="02010609000101010101" pitchFamily="49" charset="-122"/>
              <a:ea typeface="汉仪菱心体简" panose="02010609000101010101" pitchFamily="49" charset="-122"/>
            </a:endParaRPr>
          </a:p>
        </p:txBody>
      </p:sp>
      <p:grpSp>
        <p:nvGrpSpPr>
          <p:cNvPr id="27" name="组合 26"/>
          <p:cNvGrpSpPr/>
          <p:nvPr/>
        </p:nvGrpSpPr>
        <p:grpSpPr>
          <a:xfrm>
            <a:off x="993422" y="1320798"/>
            <a:ext cx="10000930" cy="1614313"/>
            <a:chOff x="993422" y="1320798"/>
            <a:chExt cx="10000930" cy="1614313"/>
          </a:xfrm>
        </p:grpSpPr>
        <p:pic>
          <p:nvPicPr>
            <p:cNvPr id="14" name="图片 13"/>
            <p:cNvPicPr>
              <a:picLocks noChangeAspect="1"/>
            </p:cNvPicPr>
            <p:nvPr/>
          </p:nvPicPr>
          <p:blipFill rotWithShape="1">
            <a:blip r:embed="rId3" cstate="print">
              <a:grayscl/>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rcRect b="27428"/>
            <a:stretch/>
          </p:blipFill>
          <p:spPr>
            <a:xfrm>
              <a:off x="7222202" y="1320798"/>
              <a:ext cx="3772150" cy="1614313"/>
            </a:xfrm>
            <a:prstGeom prst="rect">
              <a:avLst/>
            </a:prstGeom>
          </p:spPr>
        </p:pic>
        <p:sp>
          <p:nvSpPr>
            <p:cNvPr id="19" name="矩形 18"/>
            <p:cNvSpPr/>
            <p:nvPr/>
          </p:nvSpPr>
          <p:spPr>
            <a:xfrm>
              <a:off x="993422" y="1320798"/>
              <a:ext cx="6228780" cy="161431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bg1">
                      <a:lumMod val="50000"/>
                    </a:schemeClr>
                  </a:solidFill>
                  <a:latin typeface="微软雅黑" panose="020B0503020204020204" pitchFamily="34" charset="-122"/>
                  <a:ea typeface="微软雅黑" panose="020B0503020204020204" pitchFamily="34" charset="-122"/>
                </a:rPr>
                <a:t>分页的原理是通过</a:t>
              </a:r>
              <a:r>
                <a:rPr lang="en-US" altLang="zh-CN" sz="1400" dirty="0">
                  <a:solidFill>
                    <a:schemeClr val="bg1">
                      <a:lumMod val="50000"/>
                    </a:schemeClr>
                  </a:solidFill>
                  <a:latin typeface="微软雅黑" panose="020B0503020204020204" pitchFamily="34" charset="-122"/>
                  <a:ea typeface="微软雅黑" panose="020B0503020204020204" pitchFamily="34" charset="-122"/>
                </a:rPr>
                <a:t>angular.js</a:t>
              </a:r>
              <a:r>
                <a:rPr lang="zh-CN" altLang="en-US" sz="1400" dirty="0">
                  <a:solidFill>
                    <a:schemeClr val="bg1">
                      <a:lumMod val="50000"/>
                    </a:schemeClr>
                  </a:solidFill>
                  <a:latin typeface="微软雅黑" panose="020B0503020204020204" pitchFamily="34" charset="-122"/>
                  <a:ea typeface="微软雅黑" panose="020B0503020204020204" pitchFamily="34" charset="-122"/>
                </a:rPr>
                <a:t>的分页插件来渲染页面按钮，根据实际的页数去设置总体的页数，并且可以根据当前页数自动设置附近页面按钮的显示和距离较远的按钮隐藏。然后调用</a:t>
              </a:r>
              <a:r>
                <a:rPr lang="en-US" altLang="zh-CN" sz="1400" dirty="0">
                  <a:solidFill>
                    <a:schemeClr val="bg1">
                      <a:lumMod val="50000"/>
                    </a:schemeClr>
                  </a:solidFill>
                  <a:latin typeface="微软雅黑" panose="020B0503020204020204" pitchFamily="34" charset="-122"/>
                  <a:ea typeface="微软雅黑" panose="020B0503020204020204" pitchFamily="34" charset="-122"/>
                </a:rPr>
                <a:t>Ajax </a:t>
              </a:r>
              <a:r>
                <a:rPr lang="zh-CN" altLang="en-US" sz="1400" dirty="0">
                  <a:solidFill>
                    <a:schemeClr val="bg1">
                      <a:lumMod val="50000"/>
                    </a:schemeClr>
                  </a:solidFill>
                  <a:latin typeface="微软雅黑" panose="020B0503020204020204" pitchFamily="34" charset="-122"/>
                  <a:ea typeface="微软雅黑" panose="020B0503020204020204" pitchFamily="34" charset="-122"/>
                </a:rPr>
                <a:t>异步接口，这时需要给后台传两个参数，每页的内容显示条数和当前页面的索引。然后根据后台判断后返回相应的师资资源，会根据所传的参数来确定当前页，然后显示相应条数。然后每次做交互都会调用一次</a:t>
              </a:r>
              <a:r>
                <a:rPr lang="en-US" altLang="zh-CN" sz="1400" dirty="0">
                  <a:solidFill>
                    <a:schemeClr val="bg1">
                      <a:lumMod val="50000"/>
                    </a:schemeClr>
                  </a:solidFill>
                  <a:latin typeface="微软雅黑" panose="020B0503020204020204" pitchFamily="34" charset="-122"/>
                  <a:ea typeface="微软雅黑" panose="020B0503020204020204" pitchFamily="34" charset="-122"/>
                </a:rPr>
                <a:t>Ajax </a:t>
              </a:r>
              <a:r>
                <a:rPr lang="zh-CN" altLang="en-US" sz="1400" dirty="0">
                  <a:solidFill>
                    <a:schemeClr val="bg1">
                      <a:lumMod val="50000"/>
                    </a:schemeClr>
                  </a:solidFill>
                  <a:latin typeface="微软雅黑" panose="020B0503020204020204" pitchFamily="34" charset="-122"/>
                  <a:ea typeface="微软雅黑" panose="020B0503020204020204" pitchFamily="34" charset="-122"/>
                </a:rPr>
                <a:t>异步接口，然后根据实时传递的参数来显示相应内容。值得一提的是两个传递的两个参数是两个变量，每页显示的条数会设置一个默认值，然后由用户控制的下拉框来将值做相应的变化。当前页面索引是根据用户点击按钮索引来做相应变化。</a:t>
              </a:r>
              <a:endParaRPr lang="zh-CN" altLang="en-US" sz="1400" dirty="0">
                <a:solidFill>
                  <a:schemeClr val="bg1">
                    <a:lumMod val="50000"/>
                  </a:schemeClr>
                </a:solidFill>
              </a:endParaRPr>
            </a:p>
          </p:txBody>
        </p:sp>
      </p:grpSp>
      <p:grpSp>
        <p:nvGrpSpPr>
          <p:cNvPr id="29" name="组合 28"/>
          <p:cNvGrpSpPr/>
          <p:nvPr/>
        </p:nvGrpSpPr>
        <p:grpSpPr>
          <a:xfrm>
            <a:off x="993422" y="4989685"/>
            <a:ext cx="10000930" cy="1614314"/>
            <a:chOff x="993422" y="4989685"/>
            <a:chExt cx="10000930" cy="1614314"/>
          </a:xfrm>
        </p:grpSpPr>
        <p:pic>
          <p:nvPicPr>
            <p:cNvPr id="17" name="图片 16"/>
            <p:cNvPicPr>
              <a:picLocks noChangeAspect="1"/>
            </p:cNvPicPr>
            <p:nvPr/>
          </p:nvPicPr>
          <p:blipFill rotWithShape="1">
            <a:blip r:embed="rId5" cstate="print">
              <a:grayscl/>
              <a:extLst>
                <a:ext uri="{BEBA8EAE-BF5A-486C-A8C5-ECC9F3942E4B}">
                  <a14:imgProps xmlns:a14="http://schemas.microsoft.com/office/drawing/2010/main">
                    <a14:imgLayer r:embed="rId6">
                      <a14:imgEffect>
                        <a14:brightnessContrast bright="20000"/>
                      </a14:imgEffect>
                    </a14:imgLayer>
                  </a14:imgProps>
                </a:ext>
                <a:ext uri="{28A0092B-C50C-407E-A947-70E740481C1C}">
                  <a14:useLocalDpi xmlns:a14="http://schemas.microsoft.com/office/drawing/2010/main" val="0"/>
                </a:ext>
              </a:extLst>
            </a:blip>
            <a:srcRect b="27428"/>
            <a:stretch/>
          </p:blipFill>
          <p:spPr>
            <a:xfrm>
              <a:off x="7222202" y="4989686"/>
              <a:ext cx="3772150" cy="1614313"/>
            </a:xfrm>
            <a:prstGeom prst="rect">
              <a:avLst/>
            </a:prstGeom>
          </p:spPr>
        </p:pic>
        <p:sp>
          <p:nvSpPr>
            <p:cNvPr id="20" name="矩形 19"/>
            <p:cNvSpPr/>
            <p:nvPr/>
          </p:nvSpPr>
          <p:spPr>
            <a:xfrm>
              <a:off x="993422" y="4989685"/>
              <a:ext cx="6228780" cy="161431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solidFill>
                    <a:schemeClr val="bg2">
                      <a:lumMod val="50000"/>
                    </a:schemeClr>
                  </a:solidFill>
                  <a:latin typeface="微软雅黑" panose="020B0503020204020204" pitchFamily="34" charset="-122"/>
                  <a:ea typeface="微软雅黑" panose="020B0503020204020204" pitchFamily="34" charset="-122"/>
                </a:rPr>
                <a:t>通过百度地图提供给开发者的公共</a:t>
              </a:r>
              <a:r>
                <a:rPr lang="en-US" altLang="zh-CN" sz="1400" dirty="0" smtClean="0">
                  <a:solidFill>
                    <a:schemeClr val="bg2">
                      <a:lumMod val="50000"/>
                    </a:schemeClr>
                  </a:solidFill>
                  <a:latin typeface="微软雅黑" panose="020B0503020204020204" pitchFamily="34" charset="-122"/>
                  <a:ea typeface="微软雅黑" panose="020B0503020204020204" pitchFamily="34" charset="-122"/>
                </a:rPr>
                <a:t>API</a:t>
              </a:r>
              <a:r>
                <a:rPr lang="zh-CN" altLang="en-US" sz="1400" dirty="0" smtClean="0">
                  <a:solidFill>
                    <a:schemeClr val="bg2">
                      <a:lumMod val="50000"/>
                    </a:schemeClr>
                  </a:solidFill>
                  <a:latin typeface="微软雅黑" panose="020B0503020204020204" pitchFamily="34" charset="-122"/>
                  <a:ea typeface="微软雅黑" panose="020B0503020204020204" pitchFamily="34" charset="-122"/>
                </a:rPr>
                <a:t>，利用</a:t>
              </a:r>
              <a:r>
                <a:rPr lang="en-US" altLang="zh-CN" sz="1400" dirty="0" smtClean="0">
                  <a:solidFill>
                    <a:schemeClr val="bg2">
                      <a:lumMod val="50000"/>
                    </a:schemeClr>
                  </a:solidFill>
                  <a:latin typeface="微软雅黑" panose="020B0503020204020204" pitchFamily="34" charset="-122"/>
                  <a:ea typeface="微软雅黑" panose="020B0503020204020204" pitchFamily="34" charset="-122"/>
                </a:rPr>
                <a:t>BMAP()</a:t>
              </a:r>
              <a:r>
                <a:rPr lang="zh-CN" altLang="en-US" sz="1400" dirty="0" smtClean="0">
                  <a:solidFill>
                    <a:schemeClr val="bg2">
                      <a:lumMod val="50000"/>
                    </a:schemeClr>
                  </a:solidFill>
                  <a:latin typeface="微软雅黑" panose="020B0503020204020204" pitchFamily="34" charset="-122"/>
                  <a:ea typeface="微软雅黑" panose="020B0503020204020204" pitchFamily="34" charset="-122"/>
                </a:rPr>
                <a:t>对象</a:t>
              </a:r>
              <a:endParaRPr lang="en-US" altLang="zh-CN" sz="1400" dirty="0" smtClean="0">
                <a:solidFill>
                  <a:schemeClr val="bg2">
                    <a:lumMod val="50000"/>
                  </a:schemeClr>
                </a:solidFill>
                <a:latin typeface="微软雅黑" panose="020B0503020204020204" pitchFamily="34" charset="-122"/>
                <a:ea typeface="微软雅黑" panose="020B0503020204020204" pitchFamily="34" charset="-122"/>
              </a:endParaRPr>
            </a:p>
            <a:p>
              <a:pPr algn="ctr"/>
              <a:r>
                <a:rPr lang="zh-CN" altLang="en-US" sz="1400" dirty="0" smtClean="0">
                  <a:solidFill>
                    <a:schemeClr val="bg2">
                      <a:lumMod val="50000"/>
                    </a:schemeClr>
                  </a:solidFill>
                  <a:latin typeface="微软雅黑" panose="020B0503020204020204" pitchFamily="34" charset="-122"/>
                  <a:ea typeface="微软雅黑" panose="020B0503020204020204" pitchFamily="34" charset="-122"/>
                </a:rPr>
                <a:t>创建对应地图，设置宽高，通过</a:t>
              </a:r>
              <a:r>
                <a:rPr lang="en-US" altLang="zh-CN" sz="1400" dirty="0" err="1" smtClean="0">
                  <a:solidFill>
                    <a:schemeClr val="bg2">
                      <a:lumMod val="50000"/>
                    </a:schemeClr>
                  </a:solidFill>
                  <a:latin typeface="微软雅黑" panose="020B0503020204020204" pitchFamily="34" charset="-122"/>
                  <a:ea typeface="微软雅黑" panose="020B0503020204020204" pitchFamily="34" charset="-122"/>
                </a:rPr>
                <a:t>BMap.Point</a:t>
              </a:r>
              <a:r>
                <a:rPr lang="en-US" altLang="zh-CN" sz="1400" dirty="0" smtClean="0">
                  <a:solidFill>
                    <a:schemeClr val="bg2">
                      <a:lumMod val="50000"/>
                    </a:schemeClr>
                  </a:solidFill>
                  <a:latin typeface="微软雅黑" panose="020B0503020204020204" pitchFamily="34" charset="-122"/>
                  <a:ea typeface="微软雅黑" panose="020B0503020204020204" pitchFamily="34" charset="-122"/>
                </a:rPr>
                <a:t>()</a:t>
              </a:r>
              <a:r>
                <a:rPr lang="zh-CN" altLang="en-US" sz="1400" dirty="0" smtClean="0">
                  <a:solidFill>
                    <a:schemeClr val="bg2">
                      <a:lumMod val="50000"/>
                    </a:schemeClr>
                  </a:solidFill>
                  <a:latin typeface="微软雅黑" panose="020B0503020204020204" pitchFamily="34" charset="-122"/>
                  <a:ea typeface="微软雅黑" panose="020B0503020204020204" pitchFamily="34" charset="-122"/>
                </a:rPr>
                <a:t>和</a:t>
              </a:r>
              <a:r>
                <a:rPr lang="en-US" altLang="zh-CN" sz="1400" dirty="0" err="1">
                  <a:solidFill>
                    <a:schemeClr val="bg2">
                      <a:lumMod val="50000"/>
                    </a:schemeClr>
                  </a:solidFill>
                  <a:latin typeface="微软雅黑" panose="020B0503020204020204" pitchFamily="34" charset="-122"/>
                  <a:ea typeface="微软雅黑" panose="020B0503020204020204" pitchFamily="34" charset="-122"/>
                </a:rPr>
                <a:t>BMap.Marker</a:t>
              </a:r>
              <a:r>
                <a:rPr lang="en-US" altLang="zh-CN" sz="1400" dirty="0" smtClean="0">
                  <a:solidFill>
                    <a:schemeClr val="bg2">
                      <a:lumMod val="50000"/>
                    </a:schemeClr>
                  </a:solidFill>
                  <a:latin typeface="微软雅黑" panose="020B0503020204020204" pitchFamily="34" charset="-122"/>
                  <a:ea typeface="微软雅黑" panose="020B0503020204020204" pitchFamily="34" charset="-122"/>
                </a:rPr>
                <a:t>()</a:t>
              </a:r>
            </a:p>
            <a:p>
              <a:pPr algn="ctr"/>
              <a:r>
                <a:rPr lang="zh-CN" altLang="en-US" sz="1400" dirty="0" smtClean="0">
                  <a:solidFill>
                    <a:schemeClr val="bg2">
                      <a:lumMod val="50000"/>
                    </a:schemeClr>
                  </a:solidFill>
                  <a:latin typeface="微软雅黑" panose="020B0503020204020204" pitchFamily="34" charset="-122"/>
                  <a:ea typeface="微软雅黑" panose="020B0503020204020204" pitchFamily="34" charset="-122"/>
                </a:rPr>
                <a:t>设定地图中央显示点为制定的经纬度</a:t>
              </a:r>
              <a:endParaRPr lang="zh-CN" altLang="en-US" sz="1400" dirty="0"/>
            </a:p>
          </p:txBody>
        </p:sp>
      </p:grpSp>
      <p:grpSp>
        <p:nvGrpSpPr>
          <p:cNvPr id="28" name="组合 27"/>
          <p:cNvGrpSpPr/>
          <p:nvPr/>
        </p:nvGrpSpPr>
        <p:grpSpPr>
          <a:xfrm>
            <a:off x="993422" y="3155242"/>
            <a:ext cx="10000930" cy="1614313"/>
            <a:chOff x="993422" y="3155242"/>
            <a:chExt cx="10000930" cy="1614313"/>
          </a:xfrm>
        </p:grpSpPr>
        <p:pic>
          <p:nvPicPr>
            <p:cNvPr id="16" name="图片 15"/>
            <p:cNvPicPr>
              <a:picLocks noChangeAspect="1"/>
            </p:cNvPicPr>
            <p:nvPr/>
          </p:nvPicPr>
          <p:blipFill rotWithShape="1">
            <a:blip r:embed="rId5" cstate="print">
              <a:grayscl/>
              <a:extLst>
                <a:ext uri="{BEBA8EAE-BF5A-486C-A8C5-ECC9F3942E4B}">
                  <a14:imgProps xmlns:a14="http://schemas.microsoft.com/office/drawing/2010/main">
                    <a14:imgLayer r:embed="rId6">
                      <a14:imgEffect>
                        <a14:brightnessContrast bright="20000"/>
                      </a14:imgEffect>
                    </a14:imgLayer>
                  </a14:imgProps>
                </a:ext>
                <a:ext uri="{28A0092B-C50C-407E-A947-70E740481C1C}">
                  <a14:useLocalDpi xmlns:a14="http://schemas.microsoft.com/office/drawing/2010/main" val="0"/>
                </a:ext>
              </a:extLst>
            </a:blip>
            <a:srcRect b="27428"/>
            <a:stretch/>
          </p:blipFill>
          <p:spPr>
            <a:xfrm>
              <a:off x="7222202" y="3155242"/>
              <a:ext cx="3772150" cy="1614313"/>
            </a:xfrm>
            <a:prstGeom prst="rect">
              <a:avLst/>
            </a:prstGeom>
          </p:spPr>
        </p:pic>
        <p:sp>
          <p:nvSpPr>
            <p:cNvPr id="21" name="矩形 20"/>
            <p:cNvSpPr/>
            <p:nvPr/>
          </p:nvSpPr>
          <p:spPr>
            <a:xfrm>
              <a:off x="993422" y="3155242"/>
              <a:ext cx="6228780" cy="161431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bg2">
                      <a:lumMod val="50000"/>
                    </a:schemeClr>
                  </a:solidFill>
                  <a:latin typeface="微软雅黑" panose="020B0503020204020204" pitchFamily="34" charset="-122"/>
                  <a:ea typeface="微软雅黑" panose="020B0503020204020204" pitchFamily="34" charset="-122"/>
                </a:rPr>
                <a:t>专业的具体信息、数据，利用</a:t>
              </a:r>
              <a:r>
                <a:rPr lang="en-US" altLang="zh-CN" sz="1400" dirty="0">
                  <a:solidFill>
                    <a:schemeClr val="bg2">
                      <a:lumMod val="50000"/>
                    </a:schemeClr>
                  </a:solidFill>
                  <a:latin typeface="微软雅黑" panose="020B0503020204020204" pitchFamily="34" charset="-122"/>
                  <a:ea typeface="微软雅黑" panose="020B0503020204020204" pitchFamily="34" charset="-122"/>
                </a:rPr>
                <a:t>Highcharts.js</a:t>
              </a:r>
              <a:r>
                <a:rPr lang="zh-CN" altLang="en-US" sz="1400" dirty="0">
                  <a:solidFill>
                    <a:schemeClr val="bg2">
                      <a:lumMod val="50000"/>
                    </a:schemeClr>
                  </a:solidFill>
                  <a:latin typeface="微软雅黑" panose="020B0503020204020204" pitchFamily="34" charset="-122"/>
                  <a:ea typeface="微软雅黑" panose="020B0503020204020204" pitchFamily="34" charset="-122"/>
                </a:rPr>
                <a:t>进行具象的图形</a:t>
              </a:r>
              <a:r>
                <a:rPr lang="zh-CN" altLang="en-US" sz="1400" dirty="0" smtClean="0">
                  <a:solidFill>
                    <a:schemeClr val="bg2">
                      <a:lumMod val="50000"/>
                    </a:schemeClr>
                  </a:solidFill>
                  <a:latin typeface="微软雅黑" panose="020B0503020204020204" pitchFamily="34" charset="-122"/>
                  <a:ea typeface="微软雅黑" panose="020B0503020204020204" pitchFamily="34" charset="-122"/>
                </a:rPr>
                <a:t>绘制，</a:t>
              </a:r>
              <a:endParaRPr lang="en-US" altLang="zh-CN" sz="1400" dirty="0" smtClean="0">
                <a:solidFill>
                  <a:schemeClr val="bg2">
                    <a:lumMod val="50000"/>
                  </a:schemeClr>
                </a:solidFill>
                <a:latin typeface="微软雅黑" panose="020B0503020204020204" pitchFamily="34" charset="-122"/>
                <a:ea typeface="微软雅黑" panose="020B0503020204020204" pitchFamily="34" charset="-122"/>
              </a:endParaRPr>
            </a:p>
            <a:p>
              <a:pPr algn="ctr"/>
              <a:r>
                <a:rPr lang="zh-CN" altLang="en-US" sz="1400" dirty="0" smtClean="0">
                  <a:solidFill>
                    <a:schemeClr val="bg2">
                      <a:lumMod val="50000"/>
                    </a:schemeClr>
                  </a:solidFill>
                  <a:latin typeface="微软雅黑" panose="020B0503020204020204" pitchFamily="34" charset="-122"/>
                  <a:ea typeface="微软雅黑" panose="020B0503020204020204" pitchFamily="34" charset="-122"/>
                </a:rPr>
                <a:t>设置不同的字段、以及输入具体数据，利用</a:t>
              </a:r>
              <a:r>
                <a:rPr lang="en-US" altLang="zh-CN" sz="1400" dirty="0" smtClean="0">
                  <a:solidFill>
                    <a:schemeClr val="bg2">
                      <a:lumMod val="50000"/>
                    </a:schemeClr>
                  </a:solidFill>
                  <a:latin typeface="微软雅黑" panose="020B0503020204020204" pitchFamily="34" charset="-122"/>
                  <a:ea typeface="微软雅黑" panose="020B0503020204020204" pitchFamily="34" charset="-122"/>
                </a:rPr>
                <a:t>Highcharts.js</a:t>
              </a:r>
            </a:p>
            <a:p>
              <a:pPr algn="ctr"/>
              <a:r>
                <a:rPr lang="zh-CN" altLang="en-US" sz="1400" dirty="0">
                  <a:solidFill>
                    <a:schemeClr val="bg2">
                      <a:lumMod val="50000"/>
                    </a:schemeClr>
                  </a:solidFill>
                  <a:latin typeface="微软雅黑" panose="020B0503020204020204" pitchFamily="34" charset="-122"/>
                  <a:ea typeface="微软雅黑" panose="020B0503020204020204" pitchFamily="34" charset="-122"/>
                </a:rPr>
                <a:t>渲染</a:t>
              </a:r>
              <a:r>
                <a:rPr lang="zh-CN" altLang="en-US" sz="1400" dirty="0" smtClean="0">
                  <a:solidFill>
                    <a:schemeClr val="bg2">
                      <a:lumMod val="50000"/>
                    </a:schemeClr>
                  </a:solidFill>
                  <a:latin typeface="微软雅黑" panose="020B0503020204020204" pitchFamily="34" charset="-122"/>
                  <a:ea typeface="微软雅黑" panose="020B0503020204020204" pitchFamily="34" charset="-122"/>
                </a:rPr>
                <a:t>出图表。</a:t>
              </a:r>
              <a:endParaRPr lang="zh-CN" altLang="en-US" sz="1400" dirty="0"/>
            </a:p>
          </p:txBody>
        </p:sp>
      </p:grpSp>
    </p:spTree>
    <p:extLst>
      <p:ext uri="{BB962C8B-B14F-4D97-AF65-F5344CB8AC3E}">
        <p14:creationId xmlns:p14="http://schemas.microsoft.com/office/powerpoint/2010/main" val="2371880381"/>
      </p:ext>
    </p:extLst>
  </p:cSld>
  <p:clrMapOvr>
    <a:masterClrMapping/>
  </p:clrMapOvr>
  <p:transition spd="slow" advClick="0" advTm="6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1250" fill="hold"/>
                                        <p:tgtEl>
                                          <p:spTgt spid="15"/>
                                        </p:tgtEl>
                                        <p:attrNameLst>
                                          <p:attrName>ppt_w</p:attrName>
                                        </p:attrNameLst>
                                      </p:cBhvr>
                                      <p:tavLst>
                                        <p:tav tm="0">
                                          <p:val>
                                            <p:strVal val="#ppt_w+.3"/>
                                          </p:val>
                                        </p:tav>
                                        <p:tav tm="100000">
                                          <p:val>
                                            <p:strVal val="#ppt_w"/>
                                          </p:val>
                                        </p:tav>
                                      </p:tavLst>
                                    </p:anim>
                                    <p:anim calcmode="lin" valueType="num">
                                      <p:cBhvr>
                                        <p:cTn id="8" dur="1250" fill="hold"/>
                                        <p:tgtEl>
                                          <p:spTgt spid="15"/>
                                        </p:tgtEl>
                                        <p:attrNameLst>
                                          <p:attrName>ppt_h</p:attrName>
                                        </p:attrNameLst>
                                      </p:cBhvr>
                                      <p:tavLst>
                                        <p:tav tm="0">
                                          <p:val>
                                            <p:strVal val="#ppt_h"/>
                                          </p:val>
                                        </p:tav>
                                        <p:tav tm="100000">
                                          <p:val>
                                            <p:strVal val="#ppt_h"/>
                                          </p:val>
                                        </p:tav>
                                      </p:tavLst>
                                    </p:anim>
                                    <p:animEffect transition="in" filter="fade">
                                      <p:cBhvr>
                                        <p:cTn id="9" dur="1250"/>
                                        <p:tgtEl>
                                          <p:spTgt spid="15"/>
                                        </p:tgtEl>
                                      </p:cBhvr>
                                    </p:animEffect>
                                  </p:childTnLst>
                                </p:cTn>
                              </p:par>
                            </p:childTnLst>
                          </p:cTn>
                        </p:par>
                        <p:par>
                          <p:cTn id="10" fill="hold">
                            <p:stCondLst>
                              <p:cond delay="1250"/>
                            </p:stCondLst>
                            <p:childTnLst>
                              <p:par>
                                <p:cTn id="11" presetID="10" presetClass="entr" presetSubtype="0"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par>
                          <p:cTn id="14" fill="hold">
                            <p:stCondLst>
                              <p:cond delay="1750"/>
                            </p:stCondLst>
                            <p:childTnLst>
                              <p:par>
                                <p:cTn id="15" presetID="17" presetClass="entr" presetSubtype="2" fill="hold" nodeType="afterEffect">
                                  <p:stCondLst>
                                    <p:cond delay="500"/>
                                  </p:stCondLst>
                                  <p:childTnLst>
                                    <p:set>
                                      <p:cBhvr>
                                        <p:cTn id="16" dur="1" fill="hold">
                                          <p:stCondLst>
                                            <p:cond delay="0"/>
                                          </p:stCondLst>
                                        </p:cTn>
                                        <p:tgtEl>
                                          <p:spTgt spid="27"/>
                                        </p:tgtEl>
                                        <p:attrNameLst>
                                          <p:attrName>style.visibility</p:attrName>
                                        </p:attrNameLst>
                                      </p:cBhvr>
                                      <p:to>
                                        <p:strVal val="visible"/>
                                      </p:to>
                                    </p:set>
                                    <p:anim calcmode="lin" valueType="num">
                                      <p:cBhvr>
                                        <p:cTn id="17" dur="1500" fill="hold"/>
                                        <p:tgtEl>
                                          <p:spTgt spid="27"/>
                                        </p:tgtEl>
                                        <p:attrNameLst>
                                          <p:attrName>ppt_x</p:attrName>
                                        </p:attrNameLst>
                                      </p:cBhvr>
                                      <p:tavLst>
                                        <p:tav tm="0">
                                          <p:val>
                                            <p:strVal val="#ppt_x+#ppt_w/2"/>
                                          </p:val>
                                        </p:tav>
                                        <p:tav tm="100000">
                                          <p:val>
                                            <p:strVal val="#ppt_x"/>
                                          </p:val>
                                        </p:tav>
                                      </p:tavLst>
                                    </p:anim>
                                    <p:anim calcmode="lin" valueType="num">
                                      <p:cBhvr>
                                        <p:cTn id="18" dur="1500" fill="hold"/>
                                        <p:tgtEl>
                                          <p:spTgt spid="27"/>
                                        </p:tgtEl>
                                        <p:attrNameLst>
                                          <p:attrName>ppt_y</p:attrName>
                                        </p:attrNameLst>
                                      </p:cBhvr>
                                      <p:tavLst>
                                        <p:tav tm="0">
                                          <p:val>
                                            <p:strVal val="#ppt_y"/>
                                          </p:val>
                                        </p:tav>
                                        <p:tav tm="100000">
                                          <p:val>
                                            <p:strVal val="#ppt_y"/>
                                          </p:val>
                                        </p:tav>
                                      </p:tavLst>
                                    </p:anim>
                                    <p:anim calcmode="lin" valueType="num">
                                      <p:cBhvr>
                                        <p:cTn id="19" dur="1500" fill="hold"/>
                                        <p:tgtEl>
                                          <p:spTgt spid="27"/>
                                        </p:tgtEl>
                                        <p:attrNameLst>
                                          <p:attrName>ppt_w</p:attrName>
                                        </p:attrNameLst>
                                      </p:cBhvr>
                                      <p:tavLst>
                                        <p:tav tm="0">
                                          <p:val>
                                            <p:fltVal val="0"/>
                                          </p:val>
                                        </p:tav>
                                        <p:tav tm="100000">
                                          <p:val>
                                            <p:strVal val="#ppt_w"/>
                                          </p:val>
                                        </p:tav>
                                      </p:tavLst>
                                    </p:anim>
                                    <p:anim calcmode="lin" valueType="num">
                                      <p:cBhvr>
                                        <p:cTn id="20" dur="1500" fill="hold"/>
                                        <p:tgtEl>
                                          <p:spTgt spid="27"/>
                                        </p:tgtEl>
                                        <p:attrNameLst>
                                          <p:attrName>ppt_h</p:attrName>
                                        </p:attrNameLst>
                                      </p:cBhvr>
                                      <p:tavLst>
                                        <p:tav tm="0">
                                          <p:val>
                                            <p:strVal val="#ppt_h"/>
                                          </p:val>
                                        </p:tav>
                                        <p:tav tm="100000">
                                          <p:val>
                                            <p:strVal val="#ppt_h"/>
                                          </p:val>
                                        </p:tav>
                                      </p:tavLst>
                                    </p:anim>
                                  </p:childTnLst>
                                </p:cTn>
                              </p:par>
                            </p:childTnLst>
                          </p:cTn>
                        </p:par>
                        <p:par>
                          <p:cTn id="21" fill="hold">
                            <p:stCondLst>
                              <p:cond delay="3750"/>
                            </p:stCondLst>
                            <p:childTnLst>
                              <p:par>
                                <p:cTn id="22" presetID="17" presetClass="entr" presetSubtype="2" fill="hold" nodeType="afterEffect">
                                  <p:stCondLst>
                                    <p:cond delay="500"/>
                                  </p:stCondLst>
                                  <p:childTnLst>
                                    <p:set>
                                      <p:cBhvr>
                                        <p:cTn id="23" dur="1" fill="hold">
                                          <p:stCondLst>
                                            <p:cond delay="0"/>
                                          </p:stCondLst>
                                        </p:cTn>
                                        <p:tgtEl>
                                          <p:spTgt spid="28"/>
                                        </p:tgtEl>
                                        <p:attrNameLst>
                                          <p:attrName>style.visibility</p:attrName>
                                        </p:attrNameLst>
                                      </p:cBhvr>
                                      <p:to>
                                        <p:strVal val="visible"/>
                                      </p:to>
                                    </p:set>
                                    <p:anim calcmode="lin" valueType="num">
                                      <p:cBhvr>
                                        <p:cTn id="24" dur="1500" fill="hold"/>
                                        <p:tgtEl>
                                          <p:spTgt spid="28"/>
                                        </p:tgtEl>
                                        <p:attrNameLst>
                                          <p:attrName>ppt_x</p:attrName>
                                        </p:attrNameLst>
                                      </p:cBhvr>
                                      <p:tavLst>
                                        <p:tav tm="0">
                                          <p:val>
                                            <p:strVal val="#ppt_x+#ppt_w/2"/>
                                          </p:val>
                                        </p:tav>
                                        <p:tav tm="100000">
                                          <p:val>
                                            <p:strVal val="#ppt_x"/>
                                          </p:val>
                                        </p:tav>
                                      </p:tavLst>
                                    </p:anim>
                                    <p:anim calcmode="lin" valueType="num">
                                      <p:cBhvr>
                                        <p:cTn id="25" dur="1500" fill="hold"/>
                                        <p:tgtEl>
                                          <p:spTgt spid="28"/>
                                        </p:tgtEl>
                                        <p:attrNameLst>
                                          <p:attrName>ppt_y</p:attrName>
                                        </p:attrNameLst>
                                      </p:cBhvr>
                                      <p:tavLst>
                                        <p:tav tm="0">
                                          <p:val>
                                            <p:strVal val="#ppt_y"/>
                                          </p:val>
                                        </p:tav>
                                        <p:tav tm="100000">
                                          <p:val>
                                            <p:strVal val="#ppt_y"/>
                                          </p:val>
                                        </p:tav>
                                      </p:tavLst>
                                    </p:anim>
                                    <p:anim calcmode="lin" valueType="num">
                                      <p:cBhvr>
                                        <p:cTn id="26" dur="1500" fill="hold"/>
                                        <p:tgtEl>
                                          <p:spTgt spid="28"/>
                                        </p:tgtEl>
                                        <p:attrNameLst>
                                          <p:attrName>ppt_w</p:attrName>
                                        </p:attrNameLst>
                                      </p:cBhvr>
                                      <p:tavLst>
                                        <p:tav tm="0">
                                          <p:val>
                                            <p:fltVal val="0"/>
                                          </p:val>
                                        </p:tav>
                                        <p:tav tm="100000">
                                          <p:val>
                                            <p:strVal val="#ppt_w"/>
                                          </p:val>
                                        </p:tav>
                                      </p:tavLst>
                                    </p:anim>
                                    <p:anim calcmode="lin" valueType="num">
                                      <p:cBhvr>
                                        <p:cTn id="27" dur="1500" fill="hold"/>
                                        <p:tgtEl>
                                          <p:spTgt spid="28"/>
                                        </p:tgtEl>
                                        <p:attrNameLst>
                                          <p:attrName>ppt_h</p:attrName>
                                        </p:attrNameLst>
                                      </p:cBhvr>
                                      <p:tavLst>
                                        <p:tav tm="0">
                                          <p:val>
                                            <p:strVal val="#ppt_h"/>
                                          </p:val>
                                        </p:tav>
                                        <p:tav tm="100000">
                                          <p:val>
                                            <p:strVal val="#ppt_h"/>
                                          </p:val>
                                        </p:tav>
                                      </p:tavLst>
                                    </p:anim>
                                  </p:childTnLst>
                                </p:cTn>
                              </p:par>
                            </p:childTnLst>
                          </p:cTn>
                        </p:par>
                        <p:par>
                          <p:cTn id="28" fill="hold">
                            <p:stCondLst>
                              <p:cond delay="5750"/>
                            </p:stCondLst>
                            <p:childTnLst>
                              <p:par>
                                <p:cTn id="29" presetID="17" presetClass="entr" presetSubtype="2" fill="hold" nodeType="afterEffect">
                                  <p:stCondLst>
                                    <p:cond delay="500"/>
                                  </p:stCondLst>
                                  <p:childTnLst>
                                    <p:set>
                                      <p:cBhvr>
                                        <p:cTn id="30" dur="1" fill="hold">
                                          <p:stCondLst>
                                            <p:cond delay="0"/>
                                          </p:stCondLst>
                                        </p:cTn>
                                        <p:tgtEl>
                                          <p:spTgt spid="29"/>
                                        </p:tgtEl>
                                        <p:attrNameLst>
                                          <p:attrName>style.visibility</p:attrName>
                                        </p:attrNameLst>
                                      </p:cBhvr>
                                      <p:to>
                                        <p:strVal val="visible"/>
                                      </p:to>
                                    </p:set>
                                    <p:anim calcmode="lin" valueType="num">
                                      <p:cBhvr>
                                        <p:cTn id="31" dur="1500" fill="hold"/>
                                        <p:tgtEl>
                                          <p:spTgt spid="29"/>
                                        </p:tgtEl>
                                        <p:attrNameLst>
                                          <p:attrName>ppt_x</p:attrName>
                                        </p:attrNameLst>
                                      </p:cBhvr>
                                      <p:tavLst>
                                        <p:tav tm="0">
                                          <p:val>
                                            <p:strVal val="#ppt_x+#ppt_w/2"/>
                                          </p:val>
                                        </p:tav>
                                        <p:tav tm="100000">
                                          <p:val>
                                            <p:strVal val="#ppt_x"/>
                                          </p:val>
                                        </p:tav>
                                      </p:tavLst>
                                    </p:anim>
                                    <p:anim calcmode="lin" valueType="num">
                                      <p:cBhvr>
                                        <p:cTn id="32" dur="1500" fill="hold"/>
                                        <p:tgtEl>
                                          <p:spTgt spid="29"/>
                                        </p:tgtEl>
                                        <p:attrNameLst>
                                          <p:attrName>ppt_y</p:attrName>
                                        </p:attrNameLst>
                                      </p:cBhvr>
                                      <p:tavLst>
                                        <p:tav tm="0">
                                          <p:val>
                                            <p:strVal val="#ppt_y"/>
                                          </p:val>
                                        </p:tav>
                                        <p:tav tm="100000">
                                          <p:val>
                                            <p:strVal val="#ppt_y"/>
                                          </p:val>
                                        </p:tav>
                                      </p:tavLst>
                                    </p:anim>
                                    <p:anim calcmode="lin" valueType="num">
                                      <p:cBhvr>
                                        <p:cTn id="33" dur="1500" fill="hold"/>
                                        <p:tgtEl>
                                          <p:spTgt spid="29"/>
                                        </p:tgtEl>
                                        <p:attrNameLst>
                                          <p:attrName>ppt_w</p:attrName>
                                        </p:attrNameLst>
                                      </p:cBhvr>
                                      <p:tavLst>
                                        <p:tav tm="0">
                                          <p:val>
                                            <p:fltVal val="0"/>
                                          </p:val>
                                        </p:tav>
                                        <p:tav tm="100000">
                                          <p:val>
                                            <p:strVal val="#ppt_w"/>
                                          </p:val>
                                        </p:tav>
                                      </p:tavLst>
                                    </p:anim>
                                    <p:anim calcmode="lin" valueType="num">
                                      <p:cBhvr>
                                        <p:cTn id="34" dur="1500" fill="hold"/>
                                        <p:tgtEl>
                                          <p:spTgt spid="29"/>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125165" y="868100"/>
            <a:ext cx="6732742" cy="4708981"/>
            <a:chOff x="3125165" y="868100"/>
            <a:chExt cx="6732742" cy="4708981"/>
          </a:xfrm>
        </p:grpSpPr>
        <p:sp>
          <p:nvSpPr>
            <p:cNvPr id="4" name="文本框 3"/>
            <p:cNvSpPr txBox="1"/>
            <p:nvPr/>
          </p:nvSpPr>
          <p:spPr>
            <a:xfrm>
              <a:off x="3125165" y="868100"/>
              <a:ext cx="2646878" cy="4708981"/>
            </a:xfrm>
            <a:prstGeom prst="rect">
              <a:avLst/>
            </a:prstGeom>
            <a:noFill/>
          </p:spPr>
          <p:txBody>
            <a:bodyPr wrap="none" rtlCol="0">
              <a:spAutoFit/>
            </a:bodyPr>
            <a:lstStyle/>
            <a:p>
              <a:r>
                <a:rPr lang="en-US" altLang="zh-CN" sz="30000" dirty="0">
                  <a:solidFill>
                    <a:srgbClr val="2F5597"/>
                  </a:solidFill>
                  <a:latin typeface="Kozuka Mincho Pro H" panose="02020A00000000000000" pitchFamily="18" charset="-128"/>
                  <a:ea typeface="Kozuka Mincho Pro H" panose="02020A00000000000000" pitchFamily="18" charset="-128"/>
                </a:rPr>
                <a:t>4</a:t>
              </a:r>
              <a:endParaRPr lang="zh-CN" altLang="en-US" sz="30000" dirty="0">
                <a:solidFill>
                  <a:srgbClr val="2F5597"/>
                </a:solidFill>
                <a:latin typeface="Kozuka Mincho Pro H" panose="02020A00000000000000" pitchFamily="18" charset="-128"/>
                <a:ea typeface="Kozuka Mincho Pro H" panose="02020A00000000000000" pitchFamily="18" charset="-128"/>
              </a:endParaRPr>
            </a:p>
          </p:txBody>
        </p:sp>
        <p:grpSp>
          <p:nvGrpSpPr>
            <p:cNvPr id="7" name="组合 6"/>
            <p:cNvGrpSpPr/>
            <p:nvPr/>
          </p:nvGrpSpPr>
          <p:grpSpPr>
            <a:xfrm>
              <a:off x="4305782" y="2128782"/>
              <a:ext cx="5409303" cy="2200150"/>
              <a:chOff x="4305782" y="2128782"/>
              <a:chExt cx="5409303" cy="2200150"/>
            </a:xfrm>
          </p:grpSpPr>
          <p:sp>
            <p:nvSpPr>
              <p:cNvPr id="5" name="矩形 4"/>
              <p:cNvSpPr/>
              <p:nvPr/>
            </p:nvSpPr>
            <p:spPr>
              <a:xfrm>
                <a:off x="4448604" y="2232954"/>
                <a:ext cx="5266481" cy="1979271"/>
              </a:xfrm>
              <a:prstGeom prst="rect">
                <a:avLst/>
              </a:prstGeom>
              <a:solidFill>
                <a:srgbClr val="F5F3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000" spc="600" dirty="0">
                  <a:solidFill>
                    <a:srgbClr val="2F5597"/>
                  </a:solidFill>
                  <a:latin typeface="汉仪菱心体简" panose="02010609000101010101" pitchFamily="49" charset="-122"/>
                  <a:ea typeface="汉仪菱心体简" panose="02010609000101010101" pitchFamily="49" charset="-122"/>
                </a:endParaRPr>
              </a:p>
            </p:txBody>
          </p:sp>
          <p:sp>
            <p:nvSpPr>
              <p:cNvPr id="6" name="矩形 5"/>
              <p:cNvSpPr/>
              <p:nvPr/>
            </p:nvSpPr>
            <p:spPr>
              <a:xfrm>
                <a:off x="4305782" y="2128782"/>
                <a:ext cx="5177809" cy="2200150"/>
              </a:xfrm>
              <a:prstGeom prst="rect">
                <a:avLst/>
              </a:prstGeom>
              <a:noFill/>
              <a:ln>
                <a:solidFill>
                  <a:srgbClr val="F1EF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文本框 7"/>
            <p:cNvSpPr txBox="1"/>
            <p:nvPr/>
          </p:nvSpPr>
          <p:spPr>
            <a:xfrm>
              <a:off x="4683564" y="2637813"/>
              <a:ext cx="5174343" cy="1169551"/>
            </a:xfrm>
            <a:prstGeom prst="rect">
              <a:avLst/>
            </a:prstGeom>
            <a:noFill/>
          </p:spPr>
          <p:txBody>
            <a:bodyPr wrap="square" rtlCol="0">
              <a:spAutoFit/>
            </a:bodyPr>
            <a:lstStyle/>
            <a:p>
              <a:r>
                <a:rPr lang="zh-CN" altLang="en-US" sz="7000" spc="2000" dirty="0" smtClean="0">
                  <a:solidFill>
                    <a:srgbClr val="2F5597"/>
                  </a:solidFill>
                  <a:latin typeface="汉仪菱心体简" panose="02010609000101010101" pitchFamily="49" charset="-122"/>
                  <a:ea typeface="汉仪菱心体简" panose="02010609000101010101" pitchFamily="49" charset="-122"/>
                </a:rPr>
                <a:t>总结归纳</a:t>
              </a:r>
              <a:endParaRPr lang="zh-CN" altLang="en-US" sz="7000" spc="2000" dirty="0" smtClean="0">
                <a:solidFill>
                  <a:srgbClr val="2F5597"/>
                </a:solidFill>
                <a:latin typeface="汉仪菱心体简" panose="02010609000101010101" pitchFamily="49" charset="-122"/>
                <a:ea typeface="汉仪菱心体简" panose="02010609000101010101" pitchFamily="49" charset="-122"/>
              </a:endParaRPr>
            </a:p>
          </p:txBody>
        </p:sp>
      </p:grpSp>
    </p:spTree>
    <p:extLst>
      <p:ext uri="{BB962C8B-B14F-4D97-AF65-F5344CB8AC3E}">
        <p14:creationId xmlns:p14="http://schemas.microsoft.com/office/powerpoint/2010/main" val="443515144"/>
      </p:ext>
    </p:extLst>
  </p:cSld>
  <p:clrMapOvr>
    <a:masterClrMapping/>
  </p:clrMapOvr>
  <p:transition spd="slow" advClick="0" advTm="2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nodeType="after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wedge">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0" y="0"/>
            <a:ext cx="4594690" cy="6858000"/>
            <a:chOff x="0" y="0"/>
            <a:chExt cx="4594690" cy="6858000"/>
          </a:xfrm>
        </p:grpSpPr>
        <p:grpSp>
          <p:nvGrpSpPr>
            <p:cNvPr id="2" name="组合 1"/>
            <p:cNvGrpSpPr/>
            <p:nvPr/>
          </p:nvGrpSpPr>
          <p:grpSpPr>
            <a:xfrm>
              <a:off x="0" y="0"/>
              <a:ext cx="4594690" cy="6858000"/>
              <a:chOff x="0" y="0"/>
              <a:chExt cx="4594690" cy="6858000"/>
            </a:xfrm>
          </p:grpSpPr>
          <p:sp>
            <p:nvSpPr>
              <p:cNvPr id="24" name="等腰三角形 23"/>
              <p:cNvSpPr/>
              <p:nvPr/>
            </p:nvSpPr>
            <p:spPr>
              <a:xfrm rot="5400000">
                <a:off x="3835529" y="2888903"/>
                <a:ext cx="815395" cy="702927"/>
              </a:xfrm>
              <a:prstGeom prst="triangle">
                <a:avLst/>
              </a:prstGeom>
              <a:solidFill>
                <a:schemeClr val="accent5">
                  <a:lumMod val="75000"/>
                </a:schemeClr>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0" y="0"/>
                <a:ext cx="4027470" cy="6858000"/>
              </a:xfrm>
              <a:prstGeom prst="rect">
                <a:avLst/>
              </a:prstGeom>
              <a:solidFill>
                <a:schemeClr val="accent5">
                  <a:lumMod val="75000"/>
                </a:schemeClr>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6" name="椭圆 5"/>
            <p:cNvSpPr/>
            <p:nvPr/>
          </p:nvSpPr>
          <p:spPr>
            <a:xfrm>
              <a:off x="1058238" y="1181528"/>
              <a:ext cx="2126751" cy="2126751"/>
            </a:xfrm>
            <a:prstGeom prst="ellipse">
              <a:avLst/>
            </a:prstGeom>
            <a:noFill/>
            <a:ln w="1111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1051071" y="4065580"/>
              <a:ext cx="2133918" cy="523220"/>
            </a:xfrm>
            <a:prstGeom prst="rect">
              <a:avLst/>
            </a:prstGeom>
            <a:noFill/>
          </p:spPr>
          <p:txBody>
            <a:bodyPr wrap="none" rtlCol="0">
              <a:spAutoFit/>
            </a:bodyPr>
            <a:lstStyle/>
            <a:p>
              <a:r>
                <a:rPr lang="zh-CN" altLang="en-US" sz="2800" spc="1000" dirty="0" smtClean="0">
                  <a:solidFill>
                    <a:schemeClr val="bg1"/>
                  </a:solidFill>
                  <a:latin typeface="汉仪菱心体简" panose="02010609000101010101" pitchFamily="49" charset="-122"/>
                  <a:ea typeface="汉仪菱心体简" panose="02010609000101010101" pitchFamily="49" charset="-122"/>
                </a:rPr>
                <a:t>论题大纲</a:t>
              </a:r>
              <a:endParaRPr lang="zh-CN" altLang="en-US" sz="2800" spc="1000" dirty="0">
                <a:solidFill>
                  <a:schemeClr val="bg1"/>
                </a:solidFill>
                <a:latin typeface="汉仪菱心体简" panose="02010609000101010101" pitchFamily="49" charset="-122"/>
                <a:ea typeface="汉仪菱心体简" panose="02010609000101010101" pitchFamily="49" charset="-122"/>
              </a:endParaRPr>
            </a:p>
          </p:txBody>
        </p:sp>
        <p:sp>
          <p:nvSpPr>
            <p:cNvPr id="12" name="文本框 11"/>
            <p:cNvSpPr txBox="1"/>
            <p:nvPr/>
          </p:nvSpPr>
          <p:spPr>
            <a:xfrm>
              <a:off x="1387611" y="4718952"/>
              <a:ext cx="1293944" cy="461665"/>
            </a:xfrm>
            <a:prstGeom prst="rect">
              <a:avLst/>
            </a:prstGeom>
            <a:noFill/>
          </p:spPr>
          <p:txBody>
            <a:bodyPr wrap="none" rtlCol="0">
              <a:spAutoFit/>
            </a:bodyPr>
            <a:lstStyle/>
            <a:p>
              <a:r>
                <a:rPr lang="en-US" altLang="zh-CN" sz="2400" dirty="0" smtClean="0">
                  <a:solidFill>
                    <a:schemeClr val="bg1"/>
                  </a:solidFill>
                  <a:latin typeface="Adobe Caslon Pro Bold" panose="0205070206050A020403" pitchFamily="18" charset="0"/>
                  <a:ea typeface="Kozuka Gothic Pro B" panose="020B0800000000000000" pitchFamily="34" charset="-128"/>
                </a:rPr>
                <a:t>contents</a:t>
              </a:r>
              <a:endParaRPr lang="zh-CN" altLang="en-US" sz="2400" dirty="0">
                <a:solidFill>
                  <a:schemeClr val="bg1"/>
                </a:solidFill>
                <a:latin typeface="Adobe Caslon Pro Bold" panose="0205070206050A020403" pitchFamily="18" charset="0"/>
                <a:ea typeface="Kozuka Gothic Pro B" panose="020B0800000000000000" pitchFamily="34" charset="-128"/>
              </a:endParaRPr>
            </a:p>
          </p:txBody>
        </p:sp>
        <p:grpSp>
          <p:nvGrpSpPr>
            <p:cNvPr id="20" name="组合 19"/>
            <p:cNvGrpSpPr/>
            <p:nvPr/>
          </p:nvGrpSpPr>
          <p:grpSpPr>
            <a:xfrm flipH="1">
              <a:off x="722518" y="4925660"/>
              <a:ext cx="637650" cy="48248"/>
              <a:chOff x="2782883" y="4944533"/>
              <a:chExt cx="637650" cy="48248"/>
            </a:xfrm>
          </p:grpSpPr>
          <p:cxnSp>
            <p:nvCxnSpPr>
              <p:cNvPr id="18" name="直接连接符 17"/>
              <p:cNvCxnSpPr/>
              <p:nvPr/>
            </p:nvCxnSpPr>
            <p:spPr>
              <a:xfrm>
                <a:off x="2806654" y="4968657"/>
                <a:ext cx="61387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9" name="椭圆 18"/>
              <p:cNvSpPr/>
              <p:nvPr/>
            </p:nvSpPr>
            <p:spPr>
              <a:xfrm flipH="1">
                <a:off x="2782883" y="4944533"/>
                <a:ext cx="53139" cy="482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1" name="组合 20"/>
            <p:cNvGrpSpPr/>
            <p:nvPr/>
          </p:nvGrpSpPr>
          <p:grpSpPr>
            <a:xfrm>
              <a:off x="2716862" y="4925660"/>
              <a:ext cx="637650" cy="48248"/>
              <a:chOff x="2782883" y="4944533"/>
              <a:chExt cx="637650" cy="48248"/>
            </a:xfrm>
          </p:grpSpPr>
          <p:cxnSp>
            <p:nvCxnSpPr>
              <p:cNvPr id="22" name="直接连接符 21"/>
              <p:cNvCxnSpPr/>
              <p:nvPr/>
            </p:nvCxnSpPr>
            <p:spPr>
              <a:xfrm>
                <a:off x="2806654" y="4968657"/>
                <a:ext cx="61387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3" name="椭圆 22"/>
              <p:cNvSpPr/>
              <p:nvPr/>
            </p:nvSpPr>
            <p:spPr>
              <a:xfrm flipH="1">
                <a:off x="2782883" y="4944533"/>
                <a:ext cx="53139" cy="482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37272" y="1688386"/>
            <a:ext cx="1144283" cy="1144283"/>
          </a:xfrm>
          <a:prstGeom prst="rect">
            <a:avLst/>
          </a:prstGeom>
        </p:spPr>
      </p:pic>
      <p:grpSp>
        <p:nvGrpSpPr>
          <p:cNvPr id="8" name="组合 7"/>
          <p:cNvGrpSpPr/>
          <p:nvPr/>
        </p:nvGrpSpPr>
        <p:grpSpPr>
          <a:xfrm>
            <a:off x="7374710" y="1181528"/>
            <a:ext cx="2091512" cy="637518"/>
            <a:chOff x="7343421" y="1194013"/>
            <a:chExt cx="2091512" cy="637518"/>
          </a:xfrm>
        </p:grpSpPr>
        <p:sp>
          <p:nvSpPr>
            <p:cNvPr id="29" name="椭圆 28"/>
            <p:cNvSpPr/>
            <p:nvPr/>
          </p:nvSpPr>
          <p:spPr>
            <a:xfrm>
              <a:off x="7343421" y="1218073"/>
              <a:ext cx="613458" cy="613458"/>
            </a:xfrm>
            <a:prstGeom prst="ellipse">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latin typeface="汉仪菱心体简" panose="02010609000101010101" pitchFamily="49" charset="-122"/>
                  <a:ea typeface="汉仪菱心体简" panose="02010609000101010101" pitchFamily="49" charset="-122"/>
                </a:rPr>
                <a:t>01</a:t>
              </a:r>
              <a:endParaRPr lang="zh-CN" altLang="en-US" dirty="0"/>
            </a:p>
          </p:txBody>
        </p:sp>
        <p:sp>
          <p:nvSpPr>
            <p:cNvPr id="25" name="文本框 24"/>
            <p:cNvSpPr txBox="1"/>
            <p:nvPr/>
          </p:nvSpPr>
          <p:spPr>
            <a:xfrm>
              <a:off x="8634714" y="1194013"/>
              <a:ext cx="800219" cy="461665"/>
            </a:xfrm>
            <a:prstGeom prst="rect">
              <a:avLst/>
            </a:prstGeom>
            <a:noFill/>
          </p:spPr>
          <p:txBody>
            <a:bodyPr wrap="none" rtlCol="0">
              <a:spAutoFit/>
            </a:bodyPr>
            <a:lstStyle/>
            <a:p>
              <a:r>
                <a:rPr lang="zh-CN" altLang="en-US" sz="2400" dirty="0" smtClean="0">
                  <a:solidFill>
                    <a:srgbClr val="2F5597"/>
                  </a:solidFill>
                  <a:latin typeface="汉仪菱心体简" panose="02010609000101010101" pitchFamily="49" charset="-122"/>
                  <a:ea typeface="汉仪菱心体简" panose="02010609000101010101" pitchFamily="49" charset="-122"/>
                </a:rPr>
                <a:t>绪论</a:t>
              </a:r>
              <a:endParaRPr lang="zh-CN" altLang="en-US" sz="2400" dirty="0">
                <a:solidFill>
                  <a:srgbClr val="2F5597"/>
                </a:solidFill>
                <a:latin typeface="汉仪菱心体简" panose="02010609000101010101" pitchFamily="49" charset="-122"/>
                <a:ea typeface="汉仪菱心体简" panose="02010609000101010101" pitchFamily="49" charset="-122"/>
              </a:endParaRPr>
            </a:p>
          </p:txBody>
        </p:sp>
      </p:grpSp>
      <p:grpSp>
        <p:nvGrpSpPr>
          <p:cNvPr id="9" name="组合 8"/>
          <p:cNvGrpSpPr/>
          <p:nvPr/>
        </p:nvGrpSpPr>
        <p:grpSpPr>
          <a:xfrm>
            <a:off x="7343421" y="2320799"/>
            <a:ext cx="2707065" cy="613458"/>
            <a:chOff x="7343421" y="2320799"/>
            <a:chExt cx="2707065" cy="613458"/>
          </a:xfrm>
        </p:grpSpPr>
        <p:sp>
          <p:nvSpPr>
            <p:cNvPr id="26" name="文本框 25"/>
            <p:cNvSpPr txBox="1"/>
            <p:nvPr/>
          </p:nvSpPr>
          <p:spPr>
            <a:xfrm>
              <a:off x="8634714" y="2396696"/>
              <a:ext cx="1415772" cy="461665"/>
            </a:xfrm>
            <a:prstGeom prst="rect">
              <a:avLst/>
            </a:prstGeom>
            <a:noFill/>
          </p:spPr>
          <p:txBody>
            <a:bodyPr wrap="none" rtlCol="0">
              <a:spAutoFit/>
            </a:bodyPr>
            <a:lstStyle/>
            <a:p>
              <a:r>
                <a:rPr lang="zh-CN" altLang="en-US" sz="2400" dirty="0" smtClean="0">
                  <a:solidFill>
                    <a:srgbClr val="2F5597"/>
                  </a:solidFill>
                  <a:latin typeface="汉仪菱心体简" panose="02010609000101010101" pitchFamily="49" charset="-122"/>
                  <a:ea typeface="汉仪菱心体简" panose="02010609000101010101" pitchFamily="49" charset="-122"/>
                </a:rPr>
                <a:t>现状分析</a:t>
              </a:r>
              <a:endParaRPr lang="zh-CN" altLang="en-US" sz="2400" dirty="0">
                <a:solidFill>
                  <a:srgbClr val="2F5597"/>
                </a:solidFill>
                <a:latin typeface="汉仪菱心体简" panose="02010609000101010101" pitchFamily="49" charset="-122"/>
                <a:ea typeface="汉仪菱心体简" panose="02010609000101010101" pitchFamily="49" charset="-122"/>
              </a:endParaRPr>
            </a:p>
          </p:txBody>
        </p:sp>
        <p:sp>
          <p:nvSpPr>
            <p:cNvPr id="30" name="椭圆 29"/>
            <p:cNvSpPr/>
            <p:nvPr/>
          </p:nvSpPr>
          <p:spPr>
            <a:xfrm>
              <a:off x="7343421" y="2320799"/>
              <a:ext cx="613458" cy="613458"/>
            </a:xfrm>
            <a:prstGeom prst="ellipse">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latin typeface="汉仪菱心体简" panose="02010609000101010101" pitchFamily="49" charset="-122"/>
                  <a:ea typeface="汉仪菱心体简" panose="02010609000101010101" pitchFamily="49" charset="-122"/>
                </a:rPr>
                <a:t>02</a:t>
              </a:r>
              <a:endParaRPr lang="zh-CN" altLang="en-US" dirty="0"/>
            </a:p>
          </p:txBody>
        </p:sp>
      </p:grpSp>
      <p:grpSp>
        <p:nvGrpSpPr>
          <p:cNvPr id="10" name="组合 9"/>
          <p:cNvGrpSpPr/>
          <p:nvPr/>
        </p:nvGrpSpPr>
        <p:grpSpPr>
          <a:xfrm>
            <a:off x="7343421" y="3528018"/>
            <a:ext cx="2707065" cy="613458"/>
            <a:chOff x="7343421" y="3528018"/>
            <a:chExt cx="2707065" cy="613458"/>
          </a:xfrm>
        </p:grpSpPr>
        <p:sp>
          <p:nvSpPr>
            <p:cNvPr id="27" name="文本框 26"/>
            <p:cNvSpPr txBox="1"/>
            <p:nvPr/>
          </p:nvSpPr>
          <p:spPr>
            <a:xfrm>
              <a:off x="8634714" y="3603915"/>
              <a:ext cx="1415772" cy="461665"/>
            </a:xfrm>
            <a:prstGeom prst="rect">
              <a:avLst/>
            </a:prstGeom>
            <a:noFill/>
          </p:spPr>
          <p:txBody>
            <a:bodyPr wrap="none" rtlCol="0">
              <a:spAutoFit/>
            </a:bodyPr>
            <a:lstStyle/>
            <a:p>
              <a:r>
                <a:rPr lang="zh-CN" altLang="en-US" sz="2400" dirty="0" smtClean="0">
                  <a:solidFill>
                    <a:srgbClr val="2F5597"/>
                  </a:solidFill>
                  <a:latin typeface="汉仪菱心体简" panose="02010609000101010101" pitchFamily="49" charset="-122"/>
                  <a:ea typeface="汉仪菱心体简" panose="02010609000101010101" pitchFamily="49" charset="-122"/>
                </a:rPr>
                <a:t>研究过程</a:t>
              </a:r>
              <a:endParaRPr lang="zh-CN" altLang="en-US" sz="2400" dirty="0">
                <a:solidFill>
                  <a:srgbClr val="2F5597"/>
                </a:solidFill>
                <a:latin typeface="汉仪菱心体简" panose="02010609000101010101" pitchFamily="49" charset="-122"/>
                <a:ea typeface="汉仪菱心体简" panose="02010609000101010101" pitchFamily="49" charset="-122"/>
              </a:endParaRPr>
            </a:p>
          </p:txBody>
        </p:sp>
        <p:sp>
          <p:nvSpPr>
            <p:cNvPr id="31" name="椭圆 30"/>
            <p:cNvSpPr/>
            <p:nvPr/>
          </p:nvSpPr>
          <p:spPr>
            <a:xfrm>
              <a:off x="7343421" y="3528018"/>
              <a:ext cx="613458" cy="613458"/>
            </a:xfrm>
            <a:prstGeom prst="ellipse">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latin typeface="汉仪菱心体简" panose="02010609000101010101" pitchFamily="49" charset="-122"/>
                  <a:ea typeface="汉仪菱心体简" panose="02010609000101010101" pitchFamily="49" charset="-122"/>
                </a:rPr>
                <a:t>03</a:t>
              </a:r>
              <a:endParaRPr lang="zh-CN" altLang="en-US" dirty="0"/>
            </a:p>
          </p:txBody>
        </p:sp>
      </p:grpSp>
      <p:grpSp>
        <p:nvGrpSpPr>
          <p:cNvPr id="11" name="组合 10"/>
          <p:cNvGrpSpPr/>
          <p:nvPr/>
        </p:nvGrpSpPr>
        <p:grpSpPr>
          <a:xfrm>
            <a:off x="7343421" y="4735237"/>
            <a:ext cx="2665838" cy="613458"/>
            <a:chOff x="7343421" y="4735237"/>
            <a:chExt cx="2665838" cy="613458"/>
          </a:xfrm>
        </p:grpSpPr>
        <p:sp>
          <p:nvSpPr>
            <p:cNvPr id="28" name="文本框 27"/>
            <p:cNvSpPr txBox="1"/>
            <p:nvPr/>
          </p:nvSpPr>
          <p:spPr>
            <a:xfrm>
              <a:off x="8593487" y="4811134"/>
              <a:ext cx="1415772" cy="461665"/>
            </a:xfrm>
            <a:prstGeom prst="rect">
              <a:avLst/>
            </a:prstGeom>
            <a:noFill/>
          </p:spPr>
          <p:txBody>
            <a:bodyPr wrap="none" rtlCol="0">
              <a:spAutoFit/>
            </a:bodyPr>
            <a:lstStyle/>
            <a:p>
              <a:r>
                <a:rPr lang="zh-CN" altLang="en-US" sz="2400" dirty="0" smtClean="0">
                  <a:solidFill>
                    <a:srgbClr val="2F5597"/>
                  </a:solidFill>
                  <a:latin typeface="汉仪菱心体简" panose="02010609000101010101" pitchFamily="49" charset="-122"/>
                  <a:ea typeface="汉仪菱心体简" panose="02010609000101010101" pitchFamily="49" charset="-122"/>
                </a:rPr>
                <a:t>总结展望</a:t>
              </a:r>
              <a:endParaRPr lang="zh-CN" altLang="en-US" sz="2400" dirty="0">
                <a:solidFill>
                  <a:srgbClr val="2F5597"/>
                </a:solidFill>
                <a:latin typeface="汉仪菱心体简" panose="02010609000101010101" pitchFamily="49" charset="-122"/>
                <a:ea typeface="汉仪菱心体简" panose="02010609000101010101" pitchFamily="49" charset="-122"/>
              </a:endParaRPr>
            </a:p>
          </p:txBody>
        </p:sp>
        <p:sp>
          <p:nvSpPr>
            <p:cNvPr id="32" name="椭圆 31"/>
            <p:cNvSpPr/>
            <p:nvPr/>
          </p:nvSpPr>
          <p:spPr>
            <a:xfrm>
              <a:off x="7343421" y="4735237"/>
              <a:ext cx="613458" cy="613458"/>
            </a:xfrm>
            <a:prstGeom prst="ellipse">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latin typeface="汉仪菱心体简" panose="02010609000101010101" pitchFamily="49" charset="-122"/>
                  <a:ea typeface="汉仪菱心体简" panose="02010609000101010101" pitchFamily="49" charset="-122"/>
                </a:rPr>
                <a:t>04</a:t>
              </a:r>
              <a:endParaRPr lang="zh-CN" altLang="en-US" dirty="0"/>
            </a:p>
          </p:txBody>
        </p:sp>
      </p:grpSp>
    </p:spTree>
    <p:extLst>
      <p:ext uri="{BB962C8B-B14F-4D97-AF65-F5344CB8AC3E}">
        <p14:creationId xmlns:p14="http://schemas.microsoft.com/office/powerpoint/2010/main" val="3177098837"/>
      </p:ext>
    </p:extLst>
  </p:cSld>
  <p:clrMapOvr>
    <a:masterClrMapping/>
  </p:clrMapOvr>
  <p:transition spd="med" advClick="0"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8"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ppt_x</p:attrName>
                                        </p:attrNameLst>
                                      </p:cBhvr>
                                      <p:tavLst>
                                        <p:tav tm="0">
                                          <p:val>
                                            <p:strVal val="#ppt_x-#ppt_w/2"/>
                                          </p:val>
                                        </p:tav>
                                        <p:tav tm="100000">
                                          <p:val>
                                            <p:strVal val="#ppt_x"/>
                                          </p:val>
                                        </p:tav>
                                      </p:tavLst>
                                    </p:anim>
                                    <p:anim calcmode="lin" valueType="num">
                                      <p:cBhvr>
                                        <p:cTn id="8" dur="500" fill="hold"/>
                                        <p:tgtEl>
                                          <p:spTgt spid="13"/>
                                        </p:tgtEl>
                                        <p:attrNameLst>
                                          <p:attrName>ppt_y</p:attrName>
                                        </p:attrNameLst>
                                      </p:cBhvr>
                                      <p:tavLst>
                                        <p:tav tm="0">
                                          <p:val>
                                            <p:strVal val="#ppt_y"/>
                                          </p:val>
                                        </p:tav>
                                        <p:tav tm="100000">
                                          <p:val>
                                            <p:strVal val="#ppt_y"/>
                                          </p:val>
                                        </p:tav>
                                      </p:tavLst>
                                    </p:anim>
                                    <p:anim calcmode="lin" valueType="num">
                                      <p:cBhvr>
                                        <p:cTn id="9" dur="500" fill="hold"/>
                                        <p:tgtEl>
                                          <p:spTgt spid="13"/>
                                        </p:tgtEl>
                                        <p:attrNameLst>
                                          <p:attrName>ppt_w</p:attrName>
                                        </p:attrNameLst>
                                      </p:cBhvr>
                                      <p:tavLst>
                                        <p:tav tm="0">
                                          <p:val>
                                            <p:fltVal val="0"/>
                                          </p:val>
                                        </p:tav>
                                        <p:tav tm="100000">
                                          <p:val>
                                            <p:strVal val="#ppt_w"/>
                                          </p:val>
                                        </p:tav>
                                      </p:tavLst>
                                    </p:anim>
                                    <p:anim calcmode="lin" valueType="num">
                                      <p:cBhvr>
                                        <p:cTn id="10" dur="500" fill="hold"/>
                                        <p:tgtEl>
                                          <p:spTgt spid="13"/>
                                        </p:tgtEl>
                                        <p:attrNameLst>
                                          <p:attrName>ppt_h</p:attrName>
                                        </p:attrNameLst>
                                      </p:cBhvr>
                                      <p:tavLst>
                                        <p:tav tm="0">
                                          <p:val>
                                            <p:strVal val="#ppt_h"/>
                                          </p:val>
                                        </p:tav>
                                        <p:tav tm="100000">
                                          <p:val>
                                            <p:strVal val="#ppt_h"/>
                                          </p:val>
                                        </p:tav>
                                      </p:tavLst>
                                    </p:anim>
                                  </p:childTnLst>
                                </p:cTn>
                              </p:par>
                            </p:childTnLst>
                          </p:cTn>
                        </p:par>
                        <p:par>
                          <p:cTn id="11" fill="hold">
                            <p:stCondLst>
                              <p:cond delay="500"/>
                            </p:stCondLst>
                            <p:childTnLst>
                              <p:par>
                                <p:cTn id="12" presetID="32" presetClass="emph" presetSubtype="0" fill="hold" nodeType="afterEffect">
                                  <p:stCondLst>
                                    <p:cond delay="0"/>
                                  </p:stCondLst>
                                  <p:childTnLst>
                                    <p:animRot by="120000">
                                      <p:cBhvr>
                                        <p:cTn id="13" dur="50" fill="hold">
                                          <p:stCondLst>
                                            <p:cond delay="0"/>
                                          </p:stCondLst>
                                        </p:cTn>
                                        <p:tgtEl>
                                          <p:spTgt spid="5"/>
                                        </p:tgtEl>
                                        <p:attrNameLst>
                                          <p:attrName>r</p:attrName>
                                        </p:attrNameLst>
                                      </p:cBhvr>
                                    </p:animRot>
                                    <p:animRot by="-240000">
                                      <p:cBhvr>
                                        <p:cTn id="14" dur="100" fill="hold">
                                          <p:stCondLst>
                                            <p:cond delay="100"/>
                                          </p:stCondLst>
                                        </p:cTn>
                                        <p:tgtEl>
                                          <p:spTgt spid="5"/>
                                        </p:tgtEl>
                                        <p:attrNameLst>
                                          <p:attrName>r</p:attrName>
                                        </p:attrNameLst>
                                      </p:cBhvr>
                                    </p:animRot>
                                    <p:animRot by="240000">
                                      <p:cBhvr>
                                        <p:cTn id="15" dur="100" fill="hold">
                                          <p:stCondLst>
                                            <p:cond delay="200"/>
                                          </p:stCondLst>
                                        </p:cTn>
                                        <p:tgtEl>
                                          <p:spTgt spid="5"/>
                                        </p:tgtEl>
                                        <p:attrNameLst>
                                          <p:attrName>r</p:attrName>
                                        </p:attrNameLst>
                                      </p:cBhvr>
                                    </p:animRot>
                                    <p:animRot by="-240000">
                                      <p:cBhvr>
                                        <p:cTn id="16" dur="100" fill="hold">
                                          <p:stCondLst>
                                            <p:cond delay="300"/>
                                          </p:stCondLst>
                                        </p:cTn>
                                        <p:tgtEl>
                                          <p:spTgt spid="5"/>
                                        </p:tgtEl>
                                        <p:attrNameLst>
                                          <p:attrName>r</p:attrName>
                                        </p:attrNameLst>
                                      </p:cBhvr>
                                    </p:animRot>
                                    <p:animRot by="120000">
                                      <p:cBhvr>
                                        <p:cTn id="17" dur="100" fill="hold">
                                          <p:stCondLst>
                                            <p:cond delay="400"/>
                                          </p:stCondLst>
                                        </p:cTn>
                                        <p:tgtEl>
                                          <p:spTgt spid="5"/>
                                        </p:tgtEl>
                                        <p:attrNameLst>
                                          <p:attrName>r</p:attrName>
                                        </p:attrNameLst>
                                      </p:cBhvr>
                                    </p:animRot>
                                  </p:childTnLst>
                                </p:cTn>
                              </p:par>
                            </p:childTnLst>
                          </p:cTn>
                        </p:par>
                        <p:par>
                          <p:cTn id="18" fill="hold">
                            <p:stCondLst>
                              <p:cond delay="1000"/>
                            </p:stCondLst>
                            <p:childTnLst>
                              <p:par>
                                <p:cTn id="19" presetID="12" presetClass="entr" presetSubtype="1" fill="hold" nodeType="afterEffect">
                                  <p:stCondLst>
                                    <p:cond delay="250"/>
                                  </p:stCondLst>
                                  <p:childTnLst>
                                    <p:set>
                                      <p:cBhvr>
                                        <p:cTn id="20" dur="1" fill="hold">
                                          <p:stCondLst>
                                            <p:cond delay="0"/>
                                          </p:stCondLst>
                                        </p:cTn>
                                        <p:tgtEl>
                                          <p:spTgt spid="8"/>
                                        </p:tgtEl>
                                        <p:attrNameLst>
                                          <p:attrName>style.visibility</p:attrName>
                                        </p:attrNameLst>
                                      </p:cBhvr>
                                      <p:to>
                                        <p:strVal val="visible"/>
                                      </p:to>
                                    </p:set>
                                    <p:anim calcmode="lin" valueType="num">
                                      <p:cBhvr additive="base">
                                        <p:cTn id="21" dur="250"/>
                                        <p:tgtEl>
                                          <p:spTgt spid="8"/>
                                        </p:tgtEl>
                                        <p:attrNameLst>
                                          <p:attrName>ppt_y</p:attrName>
                                        </p:attrNameLst>
                                      </p:cBhvr>
                                      <p:tavLst>
                                        <p:tav tm="0">
                                          <p:val>
                                            <p:strVal val="#ppt_y-#ppt_h*1.125000"/>
                                          </p:val>
                                        </p:tav>
                                        <p:tav tm="100000">
                                          <p:val>
                                            <p:strVal val="#ppt_y"/>
                                          </p:val>
                                        </p:tav>
                                      </p:tavLst>
                                    </p:anim>
                                    <p:animEffect transition="in" filter="wipe(down)">
                                      <p:cBhvr>
                                        <p:cTn id="22" dur="250"/>
                                        <p:tgtEl>
                                          <p:spTgt spid="8"/>
                                        </p:tgtEl>
                                      </p:cBhvr>
                                    </p:animEffect>
                                  </p:childTnLst>
                                </p:cTn>
                              </p:par>
                            </p:childTnLst>
                          </p:cTn>
                        </p:par>
                        <p:par>
                          <p:cTn id="23" fill="hold">
                            <p:stCondLst>
                              <p:cond delay="1500"/>
                            </p:stCondLst>
                            <p:childTnLst>
                              <p:par>
                                <p:cTn id="24" presetID="12" presetClass="entr" presetSubtype="1" fill="hold" nodeType="afterEffect">
                                  <p:stCondLst>
                                    <p:cond delay="250"/>
                                  </p:stCondLst>
                                  <p:childTnLst>
                                    <p:set>
                                      <p:cBhvr>
                                        <p:cTn id="25" dur="1" fill="hold">
                                          <p:stCondLst>
                                            <p:cond delay="0"/>
                                          </p:stCondLst>
                                        </p:cTn>
                                        <p:tgtEl>
                                          <p:spTgt spid="9"/>
                                        </p:tgtEl>
                                        <p:attrNameLst>
                                          <p:attrName>style.visibility</p:attrName>
                                        </p:attrNameLst>
                                      </p:cBhvr>
                                      <p:to>
                                        <p:strVal val="visible"/>
                                      </p:to>
                                    </p:set>
                                    <p:anim calcmode="lin" valueType="num">
                                      <p:cBhvr additive="base">
                                        <p:cTn id="26" dur="250"/>
                                        <p:tgtEl>
                                          <p:spTgt spid="9"/>
                                        </p:tgtEl>
                                        <p:attrNameLst>
                                          <p:attrName>ppt_y</p:attrName>
                                        </p:attrNameLst>
                                      </p:cBhvr>
                                      <p:tavLst>
                                        <p:tav tm="0">
                                          <p:val>
                                            <p:strVal val="#ppt_y-#ppt_h*1.125000"/>
                                          </p:val>
                                        </p:tav>
                                        <p:tav tm="100000">
                                          <p:val>
                                            <p:strVal val="#ppt_y"/>
                                          </p:val>
                                        </p:tav>
                                      </p:tavLst>
                                    </p:anim>
                                    <p:animEffect transition="in" filter="wipe(down)">
                                      <p:cBhvr>
                                        <p:cTn id="27" dur="250"/>
                                        <p:tgtEl>
                                          <p:spTgt spid="9"/>
                                        </p:tgtEl>
                                      </p:cBhvr>
                                    </p:animEffect>
                                  </p:childTnLst>
                                </p:cTn>
                              </p:par>
                            </p:childTnLst>
                          </p:cTn>
                        </p:par>
                        <p:par>
                          <p:cTn id="28" fill="hold">
                            <p:stCondLst>
                              <p:cond delay="2000"/>
                            </p:stCondLst>
                            <p:childTnLst>
                              <p:par>
                                <p:cTn id="29" presetID="12" presetClass="entr" presetSubtype="1" fill="hold" nodeType="afterEffect">
                                  <p:stCondLst>
                                    <p:cond delay="250"/>
                                  </p:stCondLst>
                                  <p:childTnLst>
                                    <p:set>
                                      <p:cBhvr>
                                        <p:cTn id="30" dur="1" fill="hold">
                                          <p:stCondLst>
                                            <p:cond delay="0"/>
                                          </p:stCondLst>
                                        </p:cTn>
                                        <p:tgtEl>
                                          <p:spTgt spid="10"/>
                                        </p:tgtEl>
                                        <p:attrNameLst>
                                          <p:attrName>style.visibility</p:attrName>
                                        </p:attrNameLst>
                                      </p:cBhvr>
                                      <p:to>
                                        <p:strVal val="visible"/>
                                      </p:to>
                                    </p:set>
                                    <p:anim calcmode="lin" valueType="num">
                                      <p:cBhvr additive="base">
                                        <p:cTn id="31" dur="250"/>
                                        <p:tgtEl>
                                          <p:spTgt spid="10"/>
                                        </p:tgtEl>
                                        <p:attrNameLst>
                                          <p:attrName>ppt_y</p:attrName>
                                        </p:attrNameLst>
                                      </p:cBhvr>
                                      <p:tavLst>
                                        <p:tav tm="0">
                                          <p:val>
                                            <p:strVal val="#ppt_y-#ppt_h*1.125000"/>
                                          </p:val>
                                        </p:tav>
                                        <p:tav tm="100000">
                                          <p:val>
                                            <p:strVal val="#ppt_y"/>
                                          </p:val>
                                        </p:tav>
                                      </p:tavLst>
                                    </p:anim>
                                    <p:animEffect transition="in" filter="wipe(down)">
                                      <p:cBhvr>
                                        <p:cTn id="32" dur="250"/>
                                        <p:tgtEl>
                                          <p:spTgt spid="10"/>
                                        </p:tgtEl>
                                      </p:cBhvr>
                                    </p:animEffect>
                                  </p:childTnLst>
                                </p:cTn>
                              </p:par>
                            </p:childTnLst>
                          </p:cTn>
                        </p:par>
                        <p:par>
                          <p:cTn id="33" fill="hold">
                            <p:stCondLst>
                              <p:cond delay="2500"/>
                            </p:stCondLst>
                            <p:childTnLst>
                              <p:par>
                                <p:cTn id="34" presetID="12" presetClass="entr" presetSubtype="1" fill="hold" nodeType="afterEffect">
                                  <p:stCondLst>
                                    <p:cond delay="250"/>
                                  </p:stCondLst>
                                  <p:childTnLst>
                                    <p:set>
                                      <p:cBhvr>
                                        <p:cTn id="35" dur="1" fill="hold">
                                          <p:stCondLst>
                                            <p:cond delay="0"/>
                                          </p:stCondLst>
                                        </p:cTn>
                                        <p:tgtEl>
                                          <p:spTgt spid="11"/>
                                        </p:tgtEl>
                                        <p:attrNameLst>
                                          <p:attrName>style.visibility</p:attrName>
                                        </p:attrNameLst>
                                      </p:cBhvr>
                                      <p:to>
                                        <p:strVal val="visible"/>
                                      </p:to>
                                    </p:set>
                                    <p:anim calcmode="lin" valueType="num">
                                      <p:cBhvr additive="base">
                                        <p:cTn id="36" dur="250"/>
                                        <p:tgtEl>
                                          <p:spTgt spid="11"/>
                                        </p:tgtEl>
                                        <p:attrNameLst>
                                          <p:attrName>ppt_y</p:attrName>
                                        </p:attrNameLst>
                                      </p:cBhvr>
                                      <p:tavLst>
                                        <p:tav tm="0">
                                          <p:val>
                                            <p:strVal val="#ppt_y-#ppt_h*1.125000"/>
                                          </p:val>
                                        </p:tav>
                                        <p:tav tm="100000">
                                          <p:val>
                                            <p:strVal val="#ppt_y"/>
                                          </p:val>
                                        </p:tav>
                                      </p:tavLst>
                                    </p:anim>
                                    <p:animEffect transition="in" filter="wipe(down)">
                                      <p:cBhvr>
                                        <p:cTn id="37" dur="2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2339067" y="457843"/>
            <a:ext cx="7116682" cy="166589"/>
            <a:chOff x="2339067" y="457843"/>
            <a:chExt cx="7116682" cy="166589"/>
          </a:xfrm>
        </p:grpSpPr>
        <p:grpSp>
          <p:nvGrpSpPr>
            <p:cNvPr id="3" name="组合 2"/>
            <p:cNvGrpSpPr/>
            <p:nvPr/>
          </p:nvGrpSpPr>
          <p:grpSpPr>
            <a:xfrm>
              <a:off x="2339067" y="457843"/>
              <a:ext cx="1828586" cy="136906"/>
              <a:chOff x="2989063" y="523944"/>
              <a:chExt cx="1828586" cy="136906"/>
            </a:xfrm>
          </p:grpSpPr>
          <p:sp>
            <p:nvSpPr>
              <p:cNvPr id="10" name="椭圆 9"/>
              <p:cNvSpPr/>
              <p:nvPr/>
            </p:nvSpPr>
            <p:spPr>
              <a:xfrm flipH="1">
                <a:off x="3528429" y="548763"/>
                <a:ext cx="95079" cy="95079"/>
              </a:xfrm>
              <a:prstGeom prst="ellipse">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4092608" y="532880"/>
                <a:ext cx="119035" cy="119035"/>
              </a:xfrm>
              <a:prstGeom prst="ellipse">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4680743" y="523944"/>
                <a:ext cx="136906" cy="136906"/>
              </a:xfrm>
              <a:prstGeom prst="ellipse">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flipH="1">
                <a:off x="2989063" y="561170"/>
                <a:ext cx="70266" cy="70266"/>
              </a:xfrm>
              <a:prstGeom prst="ellipse">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 name="组合 3"/>
            <p:cNvGrpSpPr/>
            <p:nvPr/>
          </p:nvGrpSpPr>
          <p:grpSpPr>
            <a:xfrm flipH="1">
              <a:off x="7627163" y="487526"/>
              <a:ext cx="1828586" cy="136906"/>
              <a:chOff x="2989063" y="523944"/>
              <a:chExt cx="1828586" cy="136906"/>
            </a:xfrm>
          </p:grpSpPr>
          <p:sp>
            <p:nvSpPr>
              <p:cNvPr id="6" name="椭圆 5"/>
              <p:cNvSpPr/>
              <p:nvPr/>
            </p:nvSpPr>
            <p:spPr>
              <a:xfrm flipH="1">
                <a:off x="3528429" y="548763"/>
                <a:ext cx="95079" cy="95079"/>
              </a:xfrm>
              <a:prstGeom prst="ellipse">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4092608" y="532880"/>
                <a:ext cx="119035" cy="119035"/>
              </a:xfrm>
              <a:prstGeom prst="ellipse">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4680743" y="523944"/>
                <a:ext cx="136906" cy="136906"/>
              </a:xfrm>
              <a:prstGeom prst="ellipse">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flipH="1">
                <a:off x="2989063" y="561170"/>
                <a:ext cx="70266" cy="70266"/>
              </a:xfrm>
              <a:prstGeom prst="ellipse">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5" name="文本框 4"/>
          <p:cNvSpPr txBox="1"/>
          <p:nvPr/>
        </p:nvSpPr>
        <p:spPr>
          <a:xfrm>
            <a:off x="5035633" y="293919"/>
            <a:ext cx="1723549" cy="461665"/>
          </a:xfrm>
          <a:prstGeom prst="rect">
            <a:avLst/>
          </a:prstGeom>
          <a:noFill/>
        </p:spPr>
        <p:txBody>
          <a:bodyPr wrap="none" rtlCol="0">
            <a:spAutoFit/>
          </a:bodyPr>
          <a:lstStyle/>
          <a:p>
            <a:r>
              <a:rPr lang="zh-CN" altLang="en-US" sz="2400" spc="600" dirty="0" smtClean="0">
                <a:solidFill>
                  <a:srgbClr val="2F5597"/>
                </a:solidFill>
                <a:latin typeface="汉仪菱心体简" panose="02010609000101010101" pitchFamily="49" charset="-122"/>
                <a:ea typeface="汉仪菱心体简" panose="02010609000101010101" pitchFamily="49" charset="-122"/>
              </a:rPr>
              <a:t>研究总结</a:t>
            </a:r>
            <a:endParaRPr lang="zh-CN" altLang="en-US" sz="2400" spc="600" dirty="0">
              <a:solidFill>
                <a:srgbClr val="2F5597"/>
              </a:solidFill>
              <a:latin typeface="汉仪菱心体简" panose="02010609000101010101" pitchFamily="49" charset="-122"/>
              <a:ea typeface="汉仪菱心体简" panose="02010609000101010101" pitchFamily="49" charset="-122"/>
            </a:endParaRPr>
          </a:p>
        </p:txBody>
      </p:sp>
      <p:sp>
        <p:nvSpPr>
          <p:cNvPr id="62" name="矩形 61"/>
          <p:cNvSpPr/>
          <p:nvPr/>
        </p:nvSpPr>
        <p:spPr>
          <a:xfrm>
            <a:off x="0" y="3656823"/>
            <a:ext cx="12192000" cy="3188208"/>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6" name="组合 15"/>
          <p:cNvGrpSpPr/>
          <p:nvPr/>
        </p:nvGrpSpPr>
        <p:grpSpPr>
          <a:xfrm>
            <a:off x="451104" y="1743456"/>
            <a:ext cx="3716549" cy="3716549"/>
            <a:chOff x="451104" y="1743456"/>
            <a:chExt cx="3716549" cy="3716549"/>
          </a:xfrm>
        </p:grpSpPr>
        <p:sp>
          <p:nvSpPr>
            <p:cNvPr id="63" name="椭圆 62"/>
            <p:cNvSpPr/>
            <p:nvPr/>
          </p:nvSpPr>
          <p:spPr>
            <a:xfrm>
              <a:off x="451104" y="1743456"/>
              <a:ext cx="3716549" cy="3716549"/>
            </a:xfrm>
            <a:prstGeom prst="ellipse">
              <a:avLst/>
            </a:prstGeom>
            <a:noFill/>
            <a:ln w="184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椭圆 63"/>
            <p:cNvSpPr/>
            <p:nvPr/>
          </p:nvSpPr>
          <p:spPr>
            <a:xfrm>
              <a:off x="616341" y="1877822"/>
              <a:ext cx="3386074" cy="3386074"/>
            </a:xfrm>
            <a:prstGeom prst="ellipse">
              <a:avLst/>
            </a:prstGeom>
            <a:noFill/>
            <a:ln w="184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椭圆 64"/>
            <p:cNvSpPr/>
            <p:nvPr/>
          </p:nvSpPr>
          <p:spPr>
            <a:xfrm>
              <a:off x="933805" y="2187946"/>
              <a:ext cx="2751143" cy="2751143"/>
            </a:xfrm>
            <a:prstGeom prst="ellipse">
              <a:avLst/>
            </a:prstGeom>
            <a:noFill/>
            <a:ln w="184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椭圆 65"/>
            <p:cNvSpPr/>
            <p:nvPr/>
          </p:nvSpPr>
          <p:spPr>
            <a:xfrm>
              <a:off x="785700" y="2047181"/>
              <a:ext cx="3047355" cy="3047355"/>
            </a:xfrm>
            <a:prstGeom prst="ellipse">
              <a:avLst/>
            </a:prstGeom>
            <a:noFill/>
            <a:ln w="184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椭圆 66"/>
            <p:cNvSpPr/>
            <p:nvPr/>
          </p:nvSpPr>
          <p:spPr>
            <a:xfrm>
              <a:off x="1064423" y="2369711"/>
              <a:ext cx="2419233" cy="2419233"/>
            </a:xfrm>
            <a:prstGeom prst="ellipse">
              <a:avLst/>
            </a:prstGeom>
            <a:noFill/>
            <a:ln w="184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椭圆 67"/>
            <p:cNvSpPr/>
            <p:nvPr/>
          </p:nvSpPr>
          <p:spPr>
            <a:xfrm>
              <a:off x="1246188" y="2504077"/>
              <a:ext cx="2121936" cy="2121936"/>
            </a:xfrm>
            <a:prstGeom prst="ellipse">
              <a:avLst/>
            </a:prstGeom>
            <a:noFill/>
            <a:ln w="184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椭圆 68"/>
            <p:cNvSpPr/>
            <p:nvPr/>
          </p:nvSpPr>
          <p:spPr>
            <a:xfrm>
              <a:off x="1399277" y="2671448"/>
              <a:ext cx="1815757" cy="1815757"/>
            </a:xfrm>
            <a:prstGeom prst="ellipse">
              <a:avLst/>
            </a:prstGeom>
            <a:noFill/>
            <a:ln w="184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3" name="文本框 72"/>
          <p:cNvSpPr txBox="1"/>
          <p:nvPr/>
        </p:nvSpPr>
        <p:spPr>
          <a:xfrm>
            <a:off x="5103305" y="4031148"/>
            <a:ext cx="6384650" cy="1600438"/>
          </a:xfrm>
          <a:prstGeom prst="rect">
            <a:avLst/>
          </a:prstGeom>
          <a:noFill/>
        </p:spPr>
        <p:txBody>
          <a:bodyPr wrap="square" rtlCol="0">
            <a:spAutoFit/>
          </a:bodyPr>
          <a:lstStyle/>
          <a:p>
            <a:r>
              <a:rPr lang="zh-CN" altLang="en-US" sz="1400" spc="300" dirty="0">
                <a:solidFill>
                  <a:schemeClr val="bg1"/>
                </a:solidFill>
                <a:latin typeface="微软雅黑" panose="020B0503020204020204" pitchFamily="34" charset="-122"/>
                <a:ea typeface="微软雅黑" panose="020B0503020204020204" pitchFamily="34" charset="-122"/>
              </a:rPr>
              <a:t>在毕业设计过程中，包括需求分析、</a:t>
            </a:r>
            <a:r>
              <a:rPr lang="en-US" altLang="zh-CN" sz="1400" spc="300" dirty="0">
                <a:solidFill>
                  <a:schemeClr val="bg1"/>
                </a:solidFill>
                <a:latin typeface="微软雅黑" panose="020B0503020204020204" pitchFamily="34" charset="-122"/>
                <a:ea typeface="微软雅黑" panose="020B0503020204020204" pitchFamily="34" charset="-122"/>
              </a:rPr>
              <a:t>JavaScript</a:t>
            </a:r>
            <a:r>
              <a:rPr lang="zh-CN" altLang="en-US" sz="1400" spc="300" dirty="0">
                <a:solidFill>
                  <a:schemeClr val="bg1"/>
                </a:solidFill>
                <a:latin typeface="微软雅黑" panose="020B0503020204020204" pitchFamily="34" charset="-122"/>
                <a:ea typeface="微软雅黑" panose="020B0503020204020204" pitchFamily="34" charset="-122"/>
              </a:rPr>
              <a:t>语言</a:t>
            </a:r>
            <a:r>
              <a:rPr lang="zh-CN" altLang="en-US" sz="1400" spc="300" dirty="0" smtClean="0">
                <a:solidFill>
                  <a:schemeClr val="bg1"/>
                </a:solidFill>
                <a:latin typeface="微软雅黑" panose="020B0503020204020204" pitchFamily="34" charset="-122"/>
                <a:ea typeface="微软雅黑" panose="020B0503020204020204" pitchFamily="34" charset="-122"/>
              </a:rPr>
              <a:t>程序设计</a:t>
            </a:r>
            <a:r>
              <a:rPr lang="zh-CN" altLang="en-US" sz="1400" spc="300" dirty="0">
                <a:solidFill>
                  <a:schemeClr val="bg1"/>
                </a:solidFill>
                <a:latin typeface="微软雅黑" panose="020B0503020204020204" pitchFamily="34" charset="-122"/>
                <a:ea typeface="微软雅黑" panose="020B0503020204020204" pitchFamily="34" charset="-122"/>
              </a:rPr>
              <a:t>、开发框架的选择、前端内容的实践、程序的设计、编码和调试，遇到了很多的问题，经过不断的努力，独立的解决了大量的问题。系统每一项功能的完善或错误的修正不断的加深对程序设计的理解</a:t>
            </a:r>
            <a:r>
              <a:rPr lang="zh-CN" altLang="en-US" sz="1400" spc="300" dirty="0" smtClean="0">
                <a:solidFill>
                  <a:schemeClr val="bg1"/>
                </a:solidFill>
                <a:latin typeface="微软雅黑" panose="020B0503020204020204" pitchFamily="34" charset="-122"/>
                <a:ea typeface="微软雅黑" panose="020B0503020204020204" pitchFamily="34" charset="-122"/>
              </a:rPr>
              <a:t>。并</a:t>
            </a:r>
            <a:r>
              <a:rPr lang="zh-CN" altLang="en-US" sz="1400" spc="300" dirty="0">
                <a:solidFill>
                  <a:schemeClr val="bg1"/>
                </a:solidFill>
                <a:latin typeface="微软雅黑" panose="020B0503020204020204" pitchFamily="34" charset="-122"/>
                <a:ea typeface="微软雅黑" panose="020B0503020204020204" pitchFamily="34" charset="-122"/>
              </a:rPr>
              <a:t>通过单元测试、系统测试发现并修改一些在测试前未发现的细节性设计漏洞及程序</a:t>
            </a:r>
            <a:r>
              <a:rPr lang="en-US" altLang="zh-CN" sz="1400" spc="300" dirty="0">
                <a:solidFill>
                  <a:schemeClr val="bg1"/>
                </a:solidFill>
                <a:latin typeface="微软雅黑" panose="020B0503020204020204" pitchFamily="34" charset="-122"/>
                <a:ea typeface="微软雅黑" panose="020B0503020204020204" pitchFamily="34" charset="-122"/>
              </a:rPr>
              <a:t>Bug</a:t>
            </a:r>
            <a:r>
              <a:rPr lang="zh-CN" altLang="en-US" sz="1400" spc="300" dirty="0">
                <a:solidFill>
                  <a:schemeClr val="bg1"/>
                </a:solidFill>
                <a:latin typeface="微软雅黑" panose="020B0503020204020204" pitchFamily="34" charset="-122"/>
                <a:ea typeface="微软雅黑" panose="020B0503020204020204" pitchFamily="34" charset="-122"/>
              </a:rPr>
              <a:t>，提高系统的安全性和可靠性。</a:t>
            </a:r>
          </a:p>
        </p:txBody>
      </p:sp>
      <p:pic>
        <p:nvPicPr>
          <p:cNvPr id="18" name="图片 17"/>
          <p:cNvPicPr>
            <a:picLocks noChangeAspect="1"/>
          </p:cNvPicPr>
          <p:nvPr/>
        </p:nvPicPr>
        <p:blipFill>
          <a:blip r:embed="rId3"/>
          <a:stretch>
            <a:fillRect/>
          </a:stretch>
        </p:blipFill>
        <p:spPr>
          <a:xfrm>
            <a:off x="2099708" y="2639217"/>
            <a:ext cx="2383743" cy="1158340"/>
          </a:xfrm>
          <a:prstGeom prst="rect">
            <a:avLst/>
          </a:prstGeom>
        </p:spPr>
      </p:pic>
      <p:sp>
        <p:nvSpPr>
          <p:cNvPr id="2" name="矩形 1"/>
          <p:cNvSpPr/>
          <p:nvPr/>
        </p:nvSpPr>
        <p:spPr>
          <a:xfrm>
            <a:off x="5103305" y="1034044"/>
            <a:ext cx="6497797" cy="2462213"/>
          </a:xfrm>
          <a:prstGeom prst="rect">
            <a:avLst/>
          </a:prstGeom>
        </p:spPr>
        <p:txBody>
          <a:bodyPr wrap="square">
            <a:spAutoFit/>
          </a:bodyPr>
          <a:lstStyle/>
          <a:p>
            <a:r>
              <a:rPr lang="zh-CN" altLang="en-US" sz="1400" spc="300" dirty="0">
                <a:solidFill>
                  <a:schemeClr val="bg1">
                    <a:lumMod val="50000"/>
                  </a:schemeClr>
                </a:solidFill>
                <a:latin typeface="微软雅黑" panose="020B0503020204020204" pitchFamily="34" charset="-122"/>
                <a:ea typeface="微软雅黑" panose="020B0503020204020204" pitchFamily="34" charset="-122"/>
              </a:rPr>
              <a:t>经过需求分析、设计、实现和测试，东北农业大学信息与计算科学官方网站重构已基本成型，主要使用了</a:t>
            </a:r>
            <a:r>
              <a:rPr lang="en-US" altLang="zh-CN" sz="1400" spc="300" dirty="0">
                <a:solidFill>
                  <a:schemeClr val="bg1">
                    <a:lumMod val="50000"/>
                  </a:schemeClr>
                </a:solidFill>
                <a:latin typeface="微软雅黑" panose="020B0503020204020204" pitchFamily="34" charset="-122"/>
                <a:ea typeface="微软雅黑" panose="020B0503020204020204" pitchFamily="34" charset="-122"/>
              </a:rPr>
              <a:t>Node.js</a:t>
            </a:r>
            <a:r>
              <a:rPr lang="zh-CN" altLang="en-US" sz="1400" spc="300" dirty="0">
                <a:solidFill>
                  <a:schemeClr val="bg1">
                    <a:lumMod val="50000"/>
                  </a:schemeClr>
                </a:solidFill>
                <a:latin typeface="微软雅黑" panose="020B0503020204020204" pitchFamily="34" charset="-122"/>
                <a:ea typeface="微软雅黑" panose="020B0503020204020204" pitchFamily="34" charset="-122"/>
              </a:rPr>
              <a:t>、</a:t>
            </a:r>
            <a:r>
              <a:rPr lang="en-US" altLang="zh-CN" sz="1400" spc="300" dirty="0">
                <a:solidFill>
                  <a:schemeClr val="bg1">
                    <a:lumMod val="50000"/>
                  </a:schemeClr>
                </a:solidFill>
                <a:latin typeface="微软雅黑" panose="020B0503020204020204" pitchFamily="34" charset="-122"/>
                <a:ea typeface="微软雅黑" panose="020B0503020204020204" pitchFamily="34" charset="-122"/>
              </a:rPr>
              <a:t>Express.js</a:t>
            </a:r>
            <a:r>
              <a:rPr lang="zh-CN" altLang="en-US" sz="1400" spc="300" dirty="0">
                <a:solidFill>
                  <a:schemeClr val="bg1">
                    <a:lumMod val="50000"/>
                  </a:schemeClr>
                </a:solidFill>
                <a:latin typeface="微软雅黑" panose="020B0503020204020204" pitchFamily="34" charset="-122"/>
                <a:ea typeface="微软雅黑" panose="020B0503020204020204" pitchFamily="34" charset="-122"/>
              </a:rPr>
              <a:t>、</a:t>
            </a:r>
            <a:r>
              <a:rPr lang="en-US" altLang="zh-CN" sz="1400" spc="300" dirty="0">
                <a:solidFill>
                  <a:schemeClr val="bg1">
                    <a:lumMod val="50000"/>
                  </a:schemeClr>
                </a:solidFill>
                <a:latin typeface="微软雅黑" panose="020B0503020204020204" pitchFamily="34" charset="-122"/>
                <a:ea typeface="微软雅黑" panose="020B0503020204020204" pitchFamily="34" charset="-122"/>
              </a:rPr>
              <a:t>MongoDB</a:t>
            </a:r>
            <a:r>
              <a:rPr lang="zh-CN" altLang="en-US" sz="1400" spc="300" dirty="0">
                <a:solidFill>
                  <a:schemeClr val="bg1">
                    <a:lumMod val="50000"/>
                  </a:schemeClr>
                </a:solidFill>
                <a:latin typeface="微软雅黑" panose="020B0503020204020204" pitchFamily="34" charset="-122"/>
                <a:ea typeface="微软雅黑" panose="020B0503020204020204" pitchFamily="34" charset="-122"/>
              </a:rPr>
              <a:t>、</a:t>
            </a:r>
            <a:r>
              <a:rPr lang="en-US" altLang="zh-CN" sz="1400" spc="300" dirty="0">
                <a:solidFill>
                  <a:schemeClr val="bg1">
                    <a:lumMod val="50000"/>
                  </a:schemeClr>
                </a:solidFill>
                <a:latin typeface="微软雅黑" panose="020B0503020204020204" pitchFamily="34" charset="-122"/>
                <a:ea typeface="微软雅黑" panose="020B0503020204020204" pitchFamily="34" charset="-122"/>
              </a:rPr>
              <a:t>jQuery</a:t>
            </a:r>
            <a:r>
              <a:rPr lang="zh-CN" altLang="en-US" sz="1400" spc="300" dirty="0">
                <a:solidFill>
                  <a:schemeClr val="bg1">
                    <a:lumMod val="50000"/>
                  </a:schemeClr>
                </a:solidFill>
                <a:latin typeface="微软雅黑" panose="020B0503020204020204" pitchFamily="34" charset="-122"/>
                <a:ea typeface="微软雅黑" panose="020B0503020204020204" pitchFamily="34" charset="-122"/>
              </a:rPr>
              <a:t>、</a:t>
            </a:r>
            <a:r>
              <a:rPr lang="en-US" altLang="zh-CN" sz="1400" spc="300" dirty="0">
                <a:solidFill>
                  <a:schemeClr val="bg1">
                    <a:lumMod val="50000"/>
                  </a:schemeClr>
                </a:solidFill>
                <a:latin typeface="微软雅黑" panose="020B0503020204020204" pitchFamily="34" charset="-122"/>
                <a:ea typeface="微软雅黑" panose="020B0503020204020204" pitchFamily="34" charset="-122"/>
              </a:rPr>
              <a:t>HTML5</a:t>
            </a:r>
            <a:r>
              <a:rPr lang="zh-CN" altLang="en-US" sz="1400" spc="300" dirty="0">
                <a:solidFill>
                  <a:schemeClr val="bg1">
                    <a:lumMod val="50000"/>
                  </a:schemeClr>
                </a:solidFill>
                <a:latin typeface="微软雅黑" panose="020B0503020204020204" pitchFamily="34" charset="-122"/>
                <a:ea typeface="微软雅黑" panose="020B0503020204020204" pitchFamily="34" charset="-122"/>
              </a:rPr>
              <a:t>、</a:t>
            </a:r>
            <a:r>
              <a:rPr lang="en-US" altLang="zh-CN" sz="1400" spc="300" dirty="0">
                <a:solidFill>
                  <a:schemeClr val="bg1">
                    <a:lumMod val="50000"/>
                  </a:schemeClr>
                </a:solidFill>
                <a:latin typeface="微软雅黑" panose="020B0503020204020204" pitchFamily="34" charset="-122"/>
                <a:ea typeface="微软雅黑" panose="020B0503020204020204" pitchFamily="34" charset="-122"/>
              </a:rPr>
              <a:t>CSS3</a:t>
            </a:r>
            <a:r>
              <a:rPr lang="zh-CN" altLang="en-US" sz="1400" spc="300" dirty="0">
                <a:solidFill>
                  <a:schemeClr val="bg1">
                    <a:lumMod val="50000"/>
                  </a:schemeClr>
                </a:solidFill>
                <a:latin typeface="微软雅黑" panose="020B0503020204020204" pitchFamily="34" charset="-122"/>
                <a:ea typeface="微软雅黑" panose="020B0503020204020204" pitchFamily="34" charset="-122"/>
              </a:rPr>
              <a:t>、</a:t>
            </a:r>
            <a:r>
              <a:rPr lang="en-US" altLang="zh-CN" sz="1400" spc="300" dirty="0">
                <a:solidFill>
                  <a:schemeClr val="bg1">
                    <a:lumMod val="50000"/>
                  </a:schemeClr>
                </a:solidFill>
                <a:latin typeface="微软雅黑" panose="020B0503020204020204" pitchFamily="34" charset="-122"/>
                <a:ea typeface="微软雅黑" panose="020B0503020204020204" pitchFamily="34" charset="-122"/>
              </a:rPr>
              <a:t>bootstrap</a:t>
            </a:r>
            <a:r>
              <a:rPr lang="zh-CN" altLang="en-US" sz="1400" spc="300" dirty="0">
                <a:solidFill>
                  <a:schemeClr val="bg1">
                    <a:lumMod val="50000"/>
                  </a:schemeClr>
                </a:solidFill>
                <a:latin typeface="微软雅黑" panose="020B0503020204020204" pitchFamily="34" charset="-122"/>
                <a:ea typeface="微软雅黑" panose="020B0503020204020204" pitchFamily="34" charset="-122"/>
              </a:rPr>
              <a:t>等相关技术。这些技术的实现，达到了预期的实现效果，今后仍需要对系统进行进一步的完善。通过模块化的程序设计，有助于对本系统的后续开发及日后的维护工作。本项目不论在后续的开发中还是日常使用过程中都需要执行安全的操作，以保证系统的稳定运行。针对现有的官方网站平台存在的设计缺陷，使用</a:t>
            </a:r>
            <a:r>
              <a:rPr lang="en-US" altLang="zh-CN" sz="1400" spc="300" dirty="0">
                <a:solidFill>
                  <a:schemeClr val="bg1">
                    <a:lumMod val="50000"/>
                  </a:schemeClr>
                </a:solidFill>
                <a:latin typeface="微软雅黑" panose="020B0503020204020204" pitchFamily="34" charset="-122"/>
                <a:ea typeface="微软雅黑" panose="020B0503020204020204" pitchFamily="34" charset="-122"/>
              </a:rPr>
              <a:t>Express.js</a:t>
            </a:r>
            <a:r>
              <a:rPr lang="zh-CN" altLang="en-US" sz="1400" spc="300" dirty="0">
                <a:solidFill>
                  <a:schemeClr val="bg1">
                    <a:lumMod val="50000"/>
                  </a:schemeClr>
                </a:solidFill>
                <a:latin typeface="微软雅黑" panose="020B0503020204020204" pitchFamily="34" charset="-122"/>
                <a:ea typeface="微软雅黑" panose="020B0503020204020204" pitchFamily="34" charset="-122"/>
              </a:rPr>
              <a:t>框架在基于</a:t>
            </a:r>
            <a:r>
              <a:rPr lang="en-US" altLang="zh-CN" sz="1400" spc="300" dirty="0">
                <a:solidFill>
                  <a:schemeClr val="bg1">
                    <a:lumMod val="50000"/>
                  </a:schemeClr>
                </a:solidFill>
                <a:latin typeface="微软雅黑" panose="020B0503020204020204" pitchFamily="34" charset="-122"/>
                <a:ea typeface="微软雅黑" panose="020B0503020204020204" pitchFamily="34" charset="-122"/>
              </a:rPr>
              <a:t>MVC</a:t>
            </a:r>
            <a:r>
              <a:rPr lang="zh-CN" altLang="en-US" sz="1400" spc="300" dirty="0">
                <a:solidFill>
                  <a:schemeClr val="bg1">
                    <a:lumMod val="50000"/>
                  </a:schemeClr>
                </a:solidFill>
                <a:latin typeface="微软雅黑" panose="020B0503020204020204" pitchFamily="34" charset="-122"/>
                <a:ea typeface="微软雅黑" panose="020B0503020204020204" pitchFamily="34" charset="-122"/>
              </a:rPr>
              <a:t>的架构模式设计了整体重构。当与本系统配合运行的</a:t>
            </a:r>
            <a:r>
              <a:rPr lang="en-US" altLang="zh-CN" sz="1400" spc="300" dirty="0">
                <a:solidFill>
                  <a:schemeClr val="bg1">
                    <a:lumMod val="50000"/>
                  </a:schemeClr>
                </a:solidFill>
                <a:latin typeface="微软雅黑" panose="020B0503020204020204" pitchFamily="34" charset="-122"/>
                <a:ea typeface="微软雅黑" panose="020B0503020204020204" pitchFamily="34" charset="-122"/>
              </a:rPr>
              <a:t>Judge</a:t>
            </a:r>
            <a:r>
              <a:rPr lang="zh-CN" altLang="en-US" sz="1400" spc="300" dirty="0">
                <a:solidFill>
                  <a:schemeClr val="bg1">
                    <a:lumMod val="50000"/>
                  </a:schemeClr>
                </a:solidFill>
                <a:latin typeface="微软雅黑" panose="020B0503020204020204" pitchFamily="34" charset="-122"/>
                <a:ea typeface="微软雅黑" panose="020B0503020204020204" pitchFamily="34" charset="-122"/>
              </a:rPr>
              <a:t>端完成开发后，最终将能够实现一个能够对用户提交的源码实现编译、运行及测试的完整的东北农业大学信息与计算科学官方网站。</a:t>
            </a:r>
            <a:endParaRPr lang="zh-CN" altLang="en-US" sz="1400" spc="300" dirty="0">
              <a:solidFill>
                <a:schemeClr val="bg1">
                  <a:lumMod val="5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075549803"/>
      </p:ext>
    </p:extLst>
  </p:cSld>
  <p:clrMapOvr>
    <a:masterClrMapping/>
  </p:clrMapOvr>
  <p:transition spd="slow" advClick="0" advTm="6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1250" fill="hold"/>
                                        <p:tgtEl>
                                          <p:spTgt spid="14"/>
                                        </p:tgtEl>
                                        <p:attrNameLst>
                                          <p:attrName>ppt_w</p:attrName>
                                        </p:attrNameLst>
                                      </p:cBhvr>
                                      <p:tavLst>
                                        <p:tav tm="0">
                                          <p:val>
                                            <p:strVal val="#ppt_w+.3"/>
                                          </p:val>
                                        </p:tav>
                                        <p:tav tm="100000">
                                          <p:val>
                                            <p:strVal val="#ppt_w"/>
                                          </p:val>
                                        </p:tav>
                                      </p:tavLst>
                                    </p:anim>
                                    <p:anim calcmode="lin" valueType="num">
                                      <p:cBhvr>
                                        <p:cTn id="8" dur="1250" fill="hold"/>
                                        <p:tgtEl>
                                          <p:spTgt spid="14"/>
                                        </p:tgtEl>
                                        <p:attrNameLst>
                                          <p:attrName>ppt_h</p:attrName>
                                        </p:attrNameLst>
                                      </p:cBhvr>
                                      <p:tavLst>
                                        <p:tav tm="0">
                                          <p:val>
                                            <p:strVal val="#ppt_h"/>
                                          </p:val>
                                        </p:tav>
                                        <p:tav tm="100000">
                                          <p:val>
                                            <p:strVal val="#ppt_h"/>
                                          </p:val>
                                        </p:tav>
                                      </p:tavLst>
                                    </p:anim>
                                    <p:animEffect transition="in" filter="fade">
                                      <p:cBhvr>
                                        <p:cTn id="9" dur="1250"/>
                                        <p:tgtEl>
                                          <p:spTgt spid="14"/>
                                        </p:tgtEl>
                                      </p:cBhvr>
                                    </p:animEffect>
                                  </p:childTnLst>
                                </p:cTn>
                              </p:par>
                            </p:childTnLst>
                          </p:cTn>
                        </p:par>
                        <p:par>
                          <p:cTn id="10" fill="hold">
                            <p:stCondLst>
                              <p:cond delay="1250"/>
                            </p:stCondLst>
                            <p:childTnLst>
                              <p:par>
                                <p:cTn id="11" presetID="10" presetClass="entr" presetSubtype="0"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par>
                          <p:cTn id="14" fill="hold">
                            <p:stCondLst>
                              <p:cond delay="1750"/>
                            </p:stCondLst>
                            <p:childTnLst>
                              <p:par>
                                <p:cTn id="15" presetID="6" presetClass="entr" presetSubtype="16" fill="hold" nodeType="afterEffect">
                                  <p:stCondLst>
                                    <p:cond delay="250"/>
                                  </p:stCondLst>
                                  <p:childTnLst>
                                    <p:set>
                                      <p:cBhvr>
                                        <p:cTn id="16" dur="1" fill="hold">
                                          <p:stCondLst>
                                            <p:cond delay="0"/>
                                          </p:stCondLst>
                                        </p:cTn>
                                        <p:tgtEl>
                                          <p:spTgt spid="16"/>
                                        </p:tgtEl>
                                        <p:attrNameLst>
                                          <p:attrName>style.visibility</p:attrName>
                                        </p:attrNameLst>
                                      </p:cBhvr>
                                      <p:to>
                                        <p:strVal val="visible"/>
                                      </p:to>
                                    </p:set>
                                    <p:animEffect transition="in" filter="circle(in)">
                                      <p:cBhvr>
                                        <p:cTn id="17" dur="2000"/>
                                        <p:tgtEl>
                                          <p:spTgt spid="16"/>
                                        </p:tgtEl>
                                      </p:cBhvr>
                                    </p:animEffect>
                                  </p:childTnLst>
                                </p:cTn>
                              </p:par>
                            </p:childTnLst>
                          </p:cTn>
                        </p:par>
                        <p:par>
                          <p:cTn id="18" fill="hold">
                            <p:stCondLst>
                              <p:cond delay="4000"/>
                            </p:stCondLst>
                            <p:childTnLst>
                              <p:par>
                                <p:cTn id="19" presetID="22" presetClass="entr" presetSubtype="4" fill="hold" grpId="0" nodeType="afterEffect">
                                  <p:stCondLst>
                                    <p:cond delay="0"/>
                                  </p:stCondLst>
                                  <p:childTnLst>
                                    <p:set>
                                      <p:cBhvr>
                                        <p:cTn id="20" dur="1" fill="hold">
                                          <p:stCondLst>
                                            <p:cond delay="0"/>
                                          </p:stCondLst>
                                        </p:cTn>
                                        <p:tgtEl>
                                          <p:spTgt spid="62"/>
                                        </p:tgtEl>
                                        <p:attrNameLst>
                                          <p:attrName>style.visibility</p:attrName>
                                        </p:attrNameLst>
                                      </p:cBhvr>
                                      <p:to>
                                        <p:strVal val="visible"/>
                                      </p:to>
                                    </p:set>
                                    <p:animEffect transition="in" filter="wipe(down)">
                                      <p:cBhvr>
                                        <p:cTn id="21" dur="1000"/>
                                        <p:tgtEl>
                                          <p:spTgt spid="62"/>
                                        </p:tgtEl>
                                      </p:cBhvr>
                                    </p:animEffect>
                                  </p:childTnLst>
                                </p:cTn>
                              </p:par>
                            </p:childTnLst>
                          </p:cTn>
                        </p:par>
                      </p:childTnLst>
                    </p:cTn>
                  </p:par>
                  <p:par>
                    <p:cTn id="22" fill="hold">
                      <p:stCondLst>
                        <p:cond delay="indefinite"/>
                      </p:stCondLst>
                      <p:childTnLst>
                        <p:par>
                          <p:cTn id="23" fill="hold">
                            <p:stCondLst>
                              <p:cond delay="0"/>
                            </p:stCondLst>
                            <p:childTnLst>
                              <p:par>
                                <p:cTn id="24" presetID="14" presetClass="entr" presetSubtype="10" fill="hold" nodeType="click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randombar(horizontal)">
                                      <p:cBhvr>
                                        <p:cTn id="26" dur="500"/>
                                        <p:tgtEl>
                                          <p:spTgt spid="18"/>
                                        </p:tgtEl>
                                      </p:cBhvr>
                                    </p:animEffect>
                                  </p:childTnLst>
                                </p:cTn>
                              </p:par>
                            </p:childTnLst>
                          </p:cTn>
                        </p:par>
                        <p:par>
                          <p:cTn id="27" fill="hold">
                            <p:stCondLst>
                              <p:cond delay="500"/>
                            </p:stCondLst>
                            <p:childTnLst>
                              <p:par>
                                <p:cTn id="28" presetID="10" presetClass="entr" presetSubtype="0" fill="hold" grpId="0" nodeType="afterEffect">
                                  <p:stCondLst>
                                    <p:cond delay="0"/>
                                  </p:stCondLst>
                                  <p:childTnLst>
                                    <p:set>
                                      <p:cBhvr>
                                        <p:cTn id="29" dur="1" fill="hold">
                                          <p:stCondLst>
                                            <p:cond delay="0"/>
                                          </p:stCondLst>
                                        </p:cTn>
                                        <p:tgtEl>
                                          <p:spTgt spid="73"/>
                                        </p:tgtEl>
                                        <p:attrNameLst>
                                          <p:attrName>style.visibility</p:attrName>
                                        </p:attrNameLst>
                                      </p:cBhvr>
                                      <p:to>
                                        <p:strVal val="visible"/>
                                      </p:to>
                                    </p:set>
                                    <p:animEffect transition="in" filter="fade">
                                      <p:cBhvr>
                                        <p:cTn id="30" dur="50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2" grpId="0" animBg="1"/>
      <p:bldP spid="7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 name="组合 39"/>
          <p:cNvGrpSpPr/>
          <p:nvPr/>
        </p:nvGrpSpPr>
        <p:grpSpPr>
          <a:xfrm>
            <a:off x="2339067" y="457843"/>
            <a:ext cx="7116682" cy="166589"/>
            <a:chOff x="2339067" y="457843"/>
            <a:chExt cx="7116682" cy="166589"/>
          </a:xfrm>
        </p:grpSpPr>
        <p:grpSp>
          <p:nvGrpSpPr>
            <p:cNvPr id="3" name="组合 2"/>
            <p:cNvGrpSpPr/>
            <p:nvPr/>
          </p:nvGrpSpPr>
          <p:grpSpPr>
            <a:xfrm>
              <a:off x="2339067" y="457843"/>
              <a:ext cx="1828586" cy="136906"/>
              <a:chOff x="2989063" y="523944"/>
              <a:chExt cx="1828586" cy="136906"/>
            </a:xfrm>
          </p:grpSpPr>
          <p:sp>
            <p:nvSpPr>
              <p:cNvPr id="10" name="椭圆 9"/>
              <p:cNvSpPr/>
              <p:nvPr/>
            </p:nvSpPr>
            <p:spPr>
              <a:xfrm flipH="1">
                <a:off x="3528429" y="548763"/>
                <a:ext cx="95079" cy="95079"/>
              </a:xfrm>
              <a:prstGeom prst="ellipse">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4092608" y="532880"/>
                <a:ext cx="119035" cy="119035"/>
              </a:xfrm>
              <a:prstGeom prst="ellipse">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4680743" y="523944"/>
                <a:ext cx="136906" cy="136906"/>
              </a:xfrm>
              <a:prstGeom prst="ellipse">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flipH="1">
                <a:off x="2989063" y="561170"/>
                <a:ext cx="70266" cy="70266"/>
              </a:xfrm>
              <a:prstGeom prst="ellipse">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 name="组合 3"/>
            <p:cNvGrpSpPr/>
            <p:nvPr/>
          </p:nvGrpSpPr>
          <p:grpSpPr>
            <a:xfrm flipH="1">
              <a:off x="7627163" y="487526"/>
              <a:ext cx="1828586" cy="136906"/>
              <a:chOff x="2989063" y="523944"/>
              <a:chExt cx="1828586" cy="136906"/>
            </a:xfrm>
          </p:grpSpPr>
          <p:sp>
            <p:nvSpPr>
              <p:cNvPr id="6" name="椭圆 5"/>
              <p:cNvSpPr/>
              <p:nvPr/>
            </p:nvSpPr>
            <p:spPr>
              <a:xfrm flipH="1">
                <a:off x="3528429" y="548763"/>
                <a:ext cx="95079" cy="95079"/>
              </a:xfrm>
              <a:prstGeom prst="ellipse">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4092608" y="532880"/>
                <a:ext cx="119035" cy="119035"/>
              </a:xfrm>
              <a:prstGeom prst="ellipse">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4680743" y="523944"/>
                <a:ext cx="136906" cy="136906"/>
              </a:xfrm>
              <a:prstGeom prst="ellipse">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flipH="1">
                <a:off x="2989063" y="561170"/>
                <a:ext cx="70266" cy="70266"/>
              </a:xfrm>
              <a:prstGeom prst="ellipse">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5" name="文本框 4"/>
          <p:cNvSpPr txBox="1"/>
          <p:nvPr/>
        </p:nvSpPr>
        <p:spPr>
          <a:xfrm>
            <a:off x="5035633" y="281512"/>
            <a:ext cx="1723549" cy="461665"/>
          </a:xfrm>
          <a:prstGeom prst="rect">
            <a:avLst/>
          </a:prstGeom>
          <a:noFill/>
        </p:spPr>
        <p:txBody>
          <a:bodyPr wrap="none" rtlCol="0">
            <a:spAutoFit/>
          </a:bodyPr>
          <a:lstStyle/>
          <a:p>
            <a:r>
              <a:rPr lang="zh-CN" altLang="en-US" sz="2400" spc="600" dirty="0" smtClean="0">
                <a:solidFill>
                  <a:srgbClr val="2F5597"/>
                </a:solidFill>
                <a:latin typeface="汉仪菱心体简" panose="02010609000101010101" pitchFamily="49" charset="-122"/>
                <a:ea typeface="汉仪菱心体简" panose="02010609000101010101" pitchFamily="49" charset="-122"/>
              </a:rPr>
              <a:t>系统特点</a:t>
            </a:r>
            <a:endParaRPr lang="zh-CN" altLang="en-US" sz="2400" spc="600" dirty="0">
              <a:solidFill>
                <a:srgbClr val="2F5597"/>
              </a:solidFill>
              <a:latin typeface="汉仪菱心体简" panose="02010609000101010101" pitchFamily="49" charset="-122"/>
              <a:ea typeface="汉仪菱心体简" panose="02010609000101010101" pitchFamily="49" charset="-122"/>
            </a:endParaRPr>
          </a:p>
        </p:txBody>
      </p:sp>
      <p:grpSp>
        <p:nvGrpSpPr>
          <p:cNvPr id="14" name="组合 13"/>
          <p:cNvGrpSpPr/>
          <p:nvPr/>
        </p:nvGrpSpPr>
        <p:grpSpPr>
          <a:xfrm>
            <a:off x="3733106" y="4918608"/>
            <a:ext cx="1302527" cy="1302527"/>
            <a:chOff x="3577091" y="4859316"/>
            <a:chExt cx="1302527" cy="1302527"/>
          </a:xfrm>
        </p:grpSpPr>
        <p:sp>
          <p:nvSpPr>
            <p:cNvPr id="15" name="椭圆 14"/>
            <p:cNvSpPr/>
            <p:nvPr/>
          </p:nvSpPr>
          <p:spPr>
            <a:xfrm>
              <a:off x="3601843" y="4880289"/>
              <a:ext cx="1260580" cy="1260580"/>
            </a:xfrm>
            <a:prstGeom prst="ellipse">
              <a:avLst/>
            </a:prstGeom>
            <a:solidFill>
              <a:schemeClr val="bg1"/>
            </a:solidFill>
            <a:ln>
              <a:noFill/>
            </a:ln>
            <a:effectLst>
              <a:outerShdw blurRad="165100" dist="38100" dir="4560000" sx="107000" sy="107000" algn="ctr" rotWithShape="0">
                <a:schemeClr val="bg2">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6" name="组合 15"/>
            <p:cNvGrpSpPr/>
            <p:nvPr/>
          </p:nvGrpSpPr>
          <p:grpSpPr>
            <a:xfrm>
              <a:off x="3577091" y="4859316"/>
              <a:ext cx="1302527" cy="1302527"/>
              <a:chOff x="7370862" y="3365017"/>
              <a:chExt cx="1302527" cy="1302527"/>
            </a:xfrm>
          </p:grpSpPr>
          <p:sp>
            <p:nvSpPr>
              <p:cNvPr id="17" name="椭圆 16"/>
              <p:cNvSpPr/>
              <p:nvPr/>
            </p:nvSpPr>
            <p:spPr>
              <a:xfrm>
                <a:off x="7370862" y="3365017"/>
                <a:ext cx="1302527" cy="13025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7434618" y="3454734"/>
                <a:ext cx="1139888" cy="1139888"/>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9" name="组合 18"/>
              <p:cNvGrpSpPr/>
              <p:nvPr/>
            </p:nvGrpSpPr>
            <p:grpSpPr>
              <a:xfrm>
                <a:off x="7512714" y="3506870"/>
                <a:ext cx="1018824" cy="1018824"/>
                <a:chOff x="3313641" y="5273557"/>
                <a:chExt cx="1018824" cy="1018824"/>
              </a:xfrm>
              <a:solidFill>
                <a:schemeClr val="bg1">
                  <a:lumMod val="50000"/>
                </a:schemeClr>
              </a:solidFill>
            </p:grpSpPr>
            <p:sp>
              <p:nvSpPr>
                <p:cNvPr id="20" name="椭圆 19"/>
                <p:cNvSpPr/>
                <p:nvPr/>
              </p:nvSpPr>
              <p:spPr>
                <a:xfrm>
                  <a:off x="3313641" y="5273557"/>
                  <a:ext cx="1018824" cy="101882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1" name="图片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30000" y="5464142"/>
                  <a:ext cx="637653" cy="637653"/>
                </a:xfrm>
                <a:prstGeom prst="rect">
                  <a:avLst/>
                </a:prstGeom>
                <a:grpFill/>
              </p:spPr>
            </p:pic>
          </p:grpSp>
        </p:grpSp>
      </p:grpSp>
      <p:grpSp>
        <p:nvGrpSpPr>
          <p:cNvPr id="22" name="组合 21"/>
          <p:cNvGrpSpPr/>
          <p:nvPr/>
        </p:nvGrpSpPr>
        <p:grpSpPr>
          <a:xfrm>
            <a:off x="2686614" y="3468963"/>
            <a:ext cx="1761412" cy="1761412"/>
            <a:chOff x="8366310" y="982210"/>
            <a:chExt cx="1761412" cy="1761412"/>
          </a:xfrm>
        </p:grpSpPr>
        <p:sp>
          <p:nvSpPr>
            <p:cNvPr id="23" name="椭圆 22"/>
            <p:cNvSpPr/>
            <p:nvPr/>
          </p:nvSpPr>
          <p:spPr>
            <a:xfrm>
              <a:off x="8366310" y="982210"/>
              <a:ext cx="1761412" cy="1761412"/>
            </a:xfrm>
            <a:prstGeom prst="ellipse">
              <a:avLst/>
            </a:prstGeom>
            <a:solidFill>
              <a:schemeClr val="bg1"/>
            </a:solidFill>
            <a:ln>
              <a:noFill/>
            </a:ln>
            <a:effectLst>
              <a:outerShdw blurRad="165100" dist="38100" dir="4560000" sx="107000" sy="107000" algn="ctr" rotWithShape="0">
                <a:schemeClr val="bg2">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4" name="组合 23"/>
            <p:cNvGrpSpPr/>
            <p:nvPr/>
          </p:nvGrpSpPr>
          <p:grpSpPr>
            <a:xfrm>
              <a:off x="8493624" y="1109524"/>
              <a:ext cx="1506784" cy="1506784"/>
              <a:chOff x="8382512" y="3345501"/>
              <a:chExt cx="1506784" cy="1506784"/>
            </a:xfrm>
          </p:grpSpPr>
          <p:sp>
            <p:nvSpPr>
              <p:cNvPr id="25" name="椭圆 24"/>
              <p:cNvSpPr/>
              <p:nvPr/>
            </p:nvSpPr>
            <p:spPr>
              <a:xfrm>
                <a:off x="8382512" y="3345501"/>
                <a:ext cx="1506784" cy="1506784"/>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6" name="组合 25"/>
              <p:cNvGrpSpPr/>
              <p:nvPr/>
            </p:nvGrpSpPr>
            <p:grpSpPr>
              <a:xfrm>
                <a:off x="8466011" y="3429000"/>
                <a:ext cx="1339787" cy="1339787"/>
                <a:chOff x="8466011" y="3429000"/>
                <a:chExt cx="1339787" cy="1339787"/>
              </a:xfrm>
            </p:grpSpPr>
            <p:sp>
              <p:nvSpPr>
                <p:cNvPr id="27" name="椭圆 26"/>
                <p:cNvSpPr/>
                <p:nvPr/>
              </p:nvSpPr>
              <p:spPr>
                <a:xfrm>
                  <a:off x="8466011" y="3429000"/>
                  <a:ext cx="1339787" cy="1339787"/>
                </a:xfrm>
                <a:prstGeom prst="ellipse">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8" name="图片 2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63158" y="3526147"/>
                  <a:ext cx="1145492" cy="1145492"/>
                </a:xfrm>
                <a:prstGeom prst="rect">
                  <a:avLst/>
                </a:prstGeom>
              </p:spPr>
            </p:pic>
          </p:grpSp>
        </p:grpSp>
      </p:grpSp>
      <p:grpSp>
        <p:nvGrpSpPr>
          <p:cNvPr id="29" name="组合 28"/>
          <p:cNvGrpSpPr/>
          <p:nvPr/>
        </p:nvGrpSpPr>
        <p:grpSpPr>
          <a:xfrm>
            <a:off x="1328664" y="1898198"/>
            <a:ext cx="2094543" cy="2094543"/>
            <a:chOff x="1050521" y="1349635"/>
            <a:chExt cx="2094543" cy="2094543"/>
          </a:xfrm>
        </p:grpSpPr>
        <p:sp>
          <p:nvSpPr>
            <p:cNvPr id="30" name="椭圆 29"/>
            <p:cNvSpPr/>
            <p:nvPr/>
          </p:nvSpPr>
          <p:spPr>
            <a:xfrm>
              <a:off x="1050521" y="1349635"/>
              <a:ext cx="2094543" cy="2094543"/>
            </a:xfrm>
            <a:prstGeom prst="ellipse">
              <a:avLst/>
            </a:prstGeom>
            <a:solidFill>
              <a:schemeClr val="bg1"/>
            </a:solidFill>
            <a:ln>
              <a:noFill/>
            </a:ln>
            <a:effectLst>
              <a:outerShdw blurRad="165100" dist="38100" dir="4560000" sx="107000" sy="107000" algn="ctr" rotWithShape="0">
                <a:schemeClr val="bg2">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1" name="组合 30"/>
            <p:cNvGrpSpPr/>
            <p:nvPr/>
          </p:nvGrpSpPr>
          <p:grpSpPr>
            <a:xfrm>
              <a:off x="1162299" y="1461413"/>
              <a:ext cx="1870989" cy="1870989"/>
              <a:chOff x="640113" y="1539448"/>
              <a:chExt cx="1870989" cy="1870989"/>
            </a:xfrm>
            <a:effectLst>
              <a:outerShdw dist="50800" sx="1000" sy="1000" algn="ctr" rotWithShape="0">
                <a:schemeClr val="bg2"/>
              </a:outerShdw>
            </a:effectLst>
          </p:grpSpPr>
          <p:sp>
            <p:nvSpPr>
              <p:cNvPr id="32" name="椭圆 31"/>
              <p:cNvSpPr/>
              <p:nvPr/>
            </p:nvSpPr>
            <p:spPr>
              <a:xfrm>
                <a:off x="640113" y="1539448"/>
                <a:ext cx="1870989" cy="187098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3" name="组合 32"/>
              <p:cNvGrpSpPr/>
              <p:nvPr/>
            </p:nvGrpSpPr>
            <p:grpSpPr>
              <a:xfrm>
                <a:off x="762809" y="1662144"/>
                <a:ext cx="1625600" cy="1625600"/>
                <a:chOff x="762809" y="1662144"/>
                <a:chExt cx="1625600" cy="1625600"/>
              </a:xfrm>
              <a:solidFill>
                <a:schemeClr val="bg1">
                  <a:lumMod val="50000"/>
                </a:schemeClr>
              </a:solidFill>
            </p:grpSpPr>
            <p:sp>
              <p:nvSpPr>
                <p:cNvPr id="34" name="椭圆 33"/>
                <p:cNvSpPr/>
                <p:nvPr/>
              </p:nvSpPr>
              <p:spPr>
                <a:xfrm>
                  <a:off x="762809" y="1662144"/>
                  <a:ext cx="1625600" cy="16256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5" name="图片 3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V="1">
                  <a:off x="1091325" y="1978784"/>
                  <a:ext cx="868104" cy="868104"/>
                </a:xfrm>
                <a:prstGeom prst="rect">
                  <a:avLst/>
                </a:prstGeom>
                <a:grpFill/>
              </p:spPr>
            </p:pic>
          </p:grpSp>
        </p:grpSp>
      </p:grpSp>
      <p:sp>
        <p:nvSpPr>
          <p:cNvPr id="37" name="文本框 36"/>
          <p:cNvSpPr txBox="1"/>
          <p:nvPr/>
        </p:nvSpPr>
        <p:spPr>
          <a:xfrm>
            <a:off x="3733106" y="1973874"/>
            <a:ext cx="7252573" cy="3970318"/>
          </a:xfrm>
          <a:prstGeom prst="rect">
            <a:avLst/>
          </a:prstGeom>
          <a:noFill/>
        </p:spPr>
        <p:txBody>
          <a:bodyPr wrap="square" rtlCol="0">
            <a:spAutoFit/>
          </a:bodyPr>
          <a:lstStyle/>
          <a:p>
            <a:r>
              <a:rPr lang="en-US" altLang="zh-CN" sz="1400" dirty="0" smtClean="0">
                <a:solidFill>
                  <a:schemeClr val="bg2">
                    <a:lumMod val="50000"/>
                  </a:schemeClr>
                </a:solidFill>
                <a:latin typeface="微软雅黑" panose="020B0503020204020204" pitchFamily="34" charset="-122"/>
                <a:ea typeface="微软雅黑" panose="020B0503020204020204" pitchFamily="34" charset="-122"/>
              </a:rPr>
              <a:t>1</a:t>
            </a:r>
            <a:r>
              <a:rPr lang="zh-CN" altLang="en-US" sz="1400" dirty="0" smtClean="0">
                <a:solidFill>
                  <a:schemeClr val="bg2">
                    <a:lumMod val="50000"/>
                  </a:schemeClr>
                </a:solidFill>
                <a:latin typeface="微软雅黑" panose="020B0503020204020204" pitchFamily="34" charset="-122"/>
                <a:ea typeface="微软雅黑" panose="020B0503020204020204" pitchFamily="34" charset="-122"/>
              </a:rPr>
              <a:t>、采用</a:t>
            </a:r>
            <a:r>
              <a:rPr lang="en-US" altLang="zh-CN" sz="1400" dirty="0">
                <a:solidFill>
                  <a:schemeClr val="bg2">
                    <a:lumMod val="50000"/>
                  </a:schemeClr>
                </a:solidFill>
                <a:latin typeface="微软雅黑" panose="020B0503020204020204" pitchFamily="34" charset="-122"/>
                <a:ea typeface="微软雅黑" panose="020B0503020204020204" pitchFamily="34" charset="-122"/>
              </a:rPr>
              <a:t>B/S</a:t>
            </a:r>
            <a:r>
              <a:rPr lang="zh-CN" altLang="en-US" sz="1400" dirty="0">
                <a:solidFill>
                  <a:schemeClr val="bg2">
                    <a:lumMod val="50000"/>
                  </a:schemeClr>
                </a:solidFill>
                <a:latin typeface="微软雅黑" panose="020B0503020204020204" pitchFamily="34" charset="-122"/>
                <a:ea typeface="微软雅黑" panose="020B0503020204020204" pitchFamily="34" charset="-122"/>
              </a:rPr>
              <a:t>架构，使系统具有良好的易用性。</a:t>
            </a:r>
          </a:p>
          <a:p>
            <a:r>
              <a:rPr lang="en-US" altLang="zh-CN" sz="1400" dirty="0" smtClean="0">
                <a:solidFill>
                  <a:schemeClr val="bg2">
                    <a:lumMod val="50000"/>
                  </a:schemeClr>
                </a:solidFill>
                <a:latin typeface="微软雅黑" panose="020B0503020204020204" pitchFamily="34" charset="-122"/>
                <a:ea typeface="微软雅黑" panose="020B0503020204020204" pitchFamily="34" charset="-122"/>
              </a:rPr>
              <a:t>2</a:t>
            </a:r>
            <a:r>
              <a:rPr lang="zh-CN" altLang="en-US" sz="1400" dirty="0" smtClean="0">
                <a:solidFill>
                  <a:schemeClr val="bg2">
                    <a:lumMod val="50000"/>
                  </a:schemeClr>
                </a:solidFill>
                <a:latin typeface="微软雅黑" panose="020B0503020204020204" pitchFamily="34" charset="-122"/>
                <a:ea typeface="微软雅黑" panose="020B0503020204020204" pitchFamily="34" charset="-122"/>
              </a:rPr>
              <a:t>、选用</a:t>
            </a:r>
            <a:r>
              <a:rPr lang="zh-CN" altLang="en-US" sz="1400" dirty="0">
                <a:solidFill>
                  <a:schemeClr val="bg2">
                    <a:lumMod val="50000"/>
                  </a:schemeClr>
                </a:solidFill>
                <a:latin typeface="微软雅黑" panose="020B0503020204020204" pitchFamily="34" charset="-122"/>
                <a:ea typeface="微软雅黑" panose="020B0503020204020204" pitchFamily="34" charset="-122"/>
              </a:rPr>
              <a:t>具有优良移植性的</a:t>
            </a:r>
            <a:r>
              <a:rPr lang="en-US" altLang="zh-CN" sz="1400" dirty="0">
                <a:solidFill>
                  <a:schemeClr val="bg2">
                    <a:lumMod val="50000"/>
                  </a:schemeClr>
                </a:solidFill>
                <a:latin typeface="微软雅黑" panose="020B0503020204020204" pitchFamily="34" charset="-122"/>
                <a:ea typeface="微软雅黑" panose="020B0503020204020204" pitchFamily="34" charset="-122"/>
              </a:rPr>
              <a:t>Node.js + MongoDB</a:t>
            </a:r>
            <a:r>
              <a:rPr lang="zh-CN" altLang="en-US" sz="1400" dirty="0">
                <a:solidFill>
                  <a:schemeClr val="bg2">
                    <a:lumMod val="50000"/>
                  </a:schemeClr>
                </a:solidFill>
                <a:latin typeface="微软雅黑" panose="020B0503020204020204" pitchFamily="34" charset="-122"/>
                <a:ea typeface="微软雅黑" panose="020B0503020204020204" pitchFamily="34" charset="-122"/>
              </a:rPr>
              <a:t>作为站点的开发语言和数据库，系统布置难度极低。</a:t>
            </a:r>
          </a:p>
          <a:p>
            <a:r>
              <a:rPr lang="en-US" altLang="zh-CN" sz="1400" dirty="0" smtClean="0">
                <a:solidFill>
                  <a:schemeClr val="bg2">
                    <a:lumMod val="50000"/>
                  </a:schemeClr>
                </a:solidFill>
                <a:latin typeface="微软雅黑" panose="020B0503020204020204" pitchFamily="34" charset="-122"/>
                <a:ea typeface="微软雅黑" panose="020B0503020204020204" pitchFamily="34" charset="-122"/>
              </a:rPr>
              <a:t>3</a:t>
            </a:r>
            <a:r>
              <a:rPr lang="zh-CN" altLang="en-US" sz="1400" dirty="0" smtClean="0">
                <a:solidFill>
                  <a:schemeClr val="bg2">
                    <a:lumMod val="50000"/>
                  </a:schemeClr>
                </a:solidFill>
                <a:latin typeface="微软雅黑" panose="020B0503020204020204" pitchFamily="34" charset="-122"/>
                <a:ea typeface="微软雅黑" panose="020B0503020204020204" pitchFamily="34" charset="-122"/>
              </a:rPr>
              <a:t>、系统</a:t>
            </a:r>
            <a:r>
              <a:rPr lang="zh-CN" altLang="en-US" sz="1400" dirty="0">
                <a:solidFill>
                  <a:schemeClr val="bg2">
                    <a:lumMod val="50000"/>
                  </a:schemeClr>
                </a:solidFill>
                <a:latin typeface="微软雅黑" panose="020B0503020204020204" pitchFamily="34" charset="-122"/>
                <a:ea typeface="微软雅黑" panose="020B0503020204020204" pitchFamily="34" charset="-122"/>
              </a:rPr>
              <a:t>在开发中选择</a:t>
            </a:r>
            <a:r>
              <a:rPr lang="en-US" altLang="zh-CN" sz="1400" dirty="0">
                <a:solidFill>
                  <a:schemeClr val="bg2">
                    <a:lumMod val="50000"/>
                  </a:schemeClr>
                </a:solidFill>
                <a:latin typeface="微软雅黑" panose="020B0503020204020204" pitchFamily="34" charset="-122"/>
                <a:ea typeface="微软雅黑" panose="020B0503020204020204" pitchFamily="34" charset="-122"/>
              </a:rPr>
              <a:t>MVC</a:t>
            </a:r>
            <a:r>
              <a:rPr lang="zh-CN" altLang="en-US" sz="1400" dirty="0">
                <a:solidFill>
                  <a:schemeClr val="bg2">
                    <a:lumMod val="50000"/>
                  </a:schemeClr>
                </a:solidFill>
                <a:latin typeface="微软雅黑" panose="020B0503020204020204" pitchFamily="34" charset="-122"/>
                <a:ea typeface="微软雅黑" panose="020B0503020204020204" pitchFamily="34" charset="-122"/>
              </a:rPr>
              <a:t>模式进行开发，方便对系统进行后续的开发及修改。</a:t>
            </a:r>
          </a:p>
          <a:p>
            <a:endParaRPr lang="en-US" altLang="zh-CN" sz="1400" dirty="0" smtClean="0">
              <a:solidFill>
                <a:schemeClr val="bg2">
                  <a:lumMod val="50000"/>
                </a:schemeClr>
              </a:solidFill>
              <a:latin typeface="微软雅黑" panose="020B0503020204020204" pitchFamily="34" charset="-122"/>
              <a:ea typeface="微软雅黑" panose="020B0503020204020204" pitchFamily="34" charset="-122"/>
            </a:endParaRPr>
          </a:p>
          <a:p>
            <a:endParaRPr lang="en-US" altLang="zh-CN" sz="1400" dirty="0">
              <a:solidFill>
                <a:schemeClr val="bg2">
                  <a:lumMod val="50000"/>
                </a:schemeClr>
              </a:solidFill>
              <a:latin typeface="微软雅黑" panose="020B0503020204020204" pitchFamily="34" charset="-122"/>
              <a:ea typeface="微软雅黑" panose="020B0503020204020204" pitchFamily="34" charset="-122"/>
            </a:endParaRPr>
          </a:p>
          <a:p>
            <a:endParaRPr lang="en-US" altLang="zh-CN" sz="1400" dirty="0" smtClean="0">
              <a:solidFill>
                <a:schemeClr val="bg2">
                  <a:lumMod val="50000"/>
                </a:schemeClr>
              </a:solidFill>
              <a:latin typeface="微软雅黑" panose="020B0503020204020204" pitchFamily="34" charset="-122"/>
              <a:ea typeface="微软雅黑" panose="020B0503020204020204" pitchFamily="34" charset="-122"/>
            </a:endParaRPr>
          </a:p>
          <a:p>
            <a:r>
              <a:rPr lang="en-US" altLang="zh-CN" sz="1400" dirty="0" smtClean="0">
                <a:solidFill>
                  <a:schemeClr val="bg2">
                    <a:lumMod val="50000"/>
                  </a:schemeClr>
                </a:solidFill>
                <a:latin typeface="微软雅黑" panose="020B0503020204020204" pitchFamily="34" charset="-122"/>
                <a:ea typeface="微软雅黑" panose="020B0503020204020204" pitchFamily="34" charset="-122"/>
              </a:rPr>
              <a:t>	4</a:t>
            </a:r>
            <a:r>
              <a:rPr lang="zh-CN" altLang="en-US" sz="1400" dirty="0" smtClean="0">
                <a:solidFill>
                  <a:schemeClr val="bg2">
                    <a:lumMod val="50000"/>
                  </a:schemeClr>
                </a:solidFill>
                <a:latin typeface="微软雅黑" panose="020B0503020204020204" pitchFamily="34" charset="-122"/>
                <a:ea typeface="微软雅黑" panose="020B0503020204020204" pitchFamily="34" charset="-122"/>
              </a:rPr>
              <a:t>、选择</a:t>
            </a:r>
            <a:r>
              <a:rPr lang="en-US" altLang="zh-CN" sz="1400" dirty="0">
                <a:solidFill>
                  <a:schemeClr val="bg2">
                    <a:lumMod val="50000"/>
                  </a:schemeClr>
                </a:solidFill>
                <a:latin typeface="微软雅黑" panose="020B0503020204020204" pitchFamily="34" charset="-122"/>
                <a:ea typeface="微软雅黑" panose="020B0503020204020204" pitchFamily="34" charset="-122"/>
              </a:rPr>
              <a:t>Express.js</a:t>
            </a:r>
            <a:r>
              <a:rPr lang="zh-CN" altLang="en-US" sz="1400" dirty="0">
                <a:solidFill>
                  <a:schemeClr val="bg2">
                    <a:lumMod val="50000"/>
                  </a:schemeClr>
                </a:solidFill>
                <a:latin typeface="微软雅黑" panose="020B0503020204020204" pitchFamily="34" charset="-122"/>
                <a:ea typeface="微软雅黑" panose="020B0503020204020204" pitchFamily="34" charset="-122"/>
              </a:rPr>
              <a:t>开发框架，框架轻便简介，在面对中高等访问量时</a:t>
            </a:r>
            <a:r>
              <a:rPr lang="zh-CN" altLang="en-US" sz="1400" dirty="0" smtClean="0">
                <a:solidFill>
                  <a:schemeClr val="bg2">
                    <a:lumMod val="50000"/>
                  </a:schemeClr>
                </a:solidFill>
                <a:latin typeface="微软雅黑" panose="020B0503020204020204" pitchFamily="34" charset="-122"/>
                <a:ea typeface="微软雅黑" panose="020B0503020204020204" pitchFamily="34" charset="-122"/>
              </a:rPr>
              <a:t>的</a:t>
            </a:r>
            <a:r>
              <a:rPr lang="en-US" altLang="zh-CN" sz="1400" dirty="0" smtClean="0">
                <a:solidFill>
                  <a:schemeClr val="bg2">
                    <a:lumMod val="50000"/>
                  </a:schemeClr>
                </a:solidFill>
                <a:latin typeface="微软雅黑" panose="020B0503020204020204" pitchFamily="34" charset="-122"/>
                <a:ea typeface="微软雅黑" panose="020B0503020204020204" pitchFamily="34" charset="-122"/>
              </a:rPr>
              <a:t>	</a:t>
            </a:r>
            <a:r>
              <a:rPr lang="zh-CN" altLang="en-US" sz="1400" dirty="0" smtClean="0">
                <a:solidFill>
                  <a:schemeClr val="bg2">
                    <a:lumMod val="50000"/>
                  </a:schemeClr>
                </a:solidFill>
                <a:latin typeface="微软雅黑" panose="020B0503020204020204" pitchFamily="34" charset="-122"/>
                <a:ea typeface="微软雅黑" panose="020B0503020204020204" pitchFamily="34" charset="-122"/>
              </a:rPr>
              <a:t>资源占用</a:t>
            </a:r>
            <a:r>
              <a:rPr lang="zh-CN" altLang="en-US" sz="1400" dirty="0">
                <a:solidFill>
                  <a:schemeClr val="bg2">
                    <a:lumMod val="50000"/>
                  </a:schemeClr>
                </a:solidFill>
                <a:latin typeface="微软雅黑" panose="020B0503020204020204" pitchFamily="34" charset="-122"/>
                <a:ea typeface="微软雅黑" panose="020B0503020204020204" pitchFamily="34" charset="-122"/>
              </a:rPr>
              <a:t>优于某些国外成熟的开发框架。</a:t>
            </a:r>
          </a:p>
          <a:p>
            <a:r>
              <a:rPr lang="en-US" altLang="zh-CN" sz="1400" dirty="0" smtClean="0">
                <a:solidFill>
                  <a:schemeClr val="bg2">
                    <a:lumMod val="50000"/>
                  </a:schemeClr>
                </a:solidFill>
                <a:latin typeface="微软雅黑" panose="020B0503020204020204" pitchFamily="34" charset="-122"/>
                <a:ea typeface="微软雅黑" panose="020B0503020204020204" pitchFamily="34" charset="-122"/>
              </a:rPr>
              <a:t>	5</a:t>
            </a:r>
            <a:r>
              <a:rPr lang="zh-CN" altLang="en-US" sz="1400" dirty="0" smtClean="0">
                <a:solidFill>
                  <a:schemeClr val="bg2">
                    <a:lumMod val="50000"/>
                  </a:schemeClr>
                </a:solidFill>
                <a:latin typeface="微软雅黑" panose="020B0503020204020204" pitchFamily="34" charset="-122"/>
                <a:ea typeface="微软雅黑" panose="020B0503020204020204" pitchFamily="34" charset="-122"/>
              </a:rPr>
              <a:t>、前台</a:t>
            </a:r>
            <a:r>
              <a:rPr lang="zh-CN" altLang="en-US" sz="1400" dirty="0">
                <a:solidFill>
                  <a:schemeClr val="bg2">
                    <a:lumMod val="50000"/>
                  </a:schemeClr>
                </a:solidFill>
                <a:latin typeface="微软雅黑" panose="020B0503020204020204" pitchFamily="34" charset="-122"/>
                <a:ea typeface="微软雅黑" panose="020B0503020204020204" pitchFamily="34" charset="-122"/>
              </a:rPr>
              <a:t>页面采用的是基于</a:t>
            </a:r>
            <a:r>
              <a:rPr lang="en-US" altLang="zh-CN" sz="1400" dirty="0" err="1">
                <a:solidFill>
                  <a:schemeClr val="bg2">
                    <a:lumMod val="50000"/>
                  </a:schemeClr>
                </a:solidFill>
                <a:latin typeface="微软雅黑" panose="020B0503020204020204" pitchFamily="34" charset="-122"/>
                <a:ea typeface="微软雅黑" panose="020B0503020204020204" pitchFamily="34" charset="-122"/>
              </a:rPr>
              <a:t>BootScript</a:t>
            </a:r>
            <a:r>
              <a:rPr lang="zh-CN" altLang="en-US" sz="1400" dirty="0">
                <a:solidFill>
                  <a:schemeClr val="bg2">
                    <a:lumMod val="50000"/>
                  </a:schemeClr>
                </a:solidFill>
                <a:latin typeface="微软雅黑" panose="020B0503020204020204" pitchFamily="34" charset="-122"/>
                <a:ea typeface="微软雅黑" panose="020B0503020204020204" pitchFamily="34" charset="-122"/>
              </a:rPr>
              <a:t>类库为基础搭建层叠样式表</a:t>
            </a:r>
            <a:r>
              <a:rPr lang="zh-CN" altLang="en-US" sz="1400" dirty="0" smtClean="0">
                <a:solidFill>
                  <a:schemeClr val="bg2">
                    <a:lumMod val="50000"/>
                  </a:schemeClr>
                </a:solidFill>
                <a:latin typeface="微软雅黑" panose="020B0503020204020204" pitchFamily="34" charset="-122"/>
                <a:ea typeface="微软雅黑" panose="020B0503020204020204" pitchFamily="34" charset="-122"/>
              </a:rPr>
              <a:t>基本</a:t>
            </a:r>
            <a:r>
              <a:rPr lang="en-US" altLang="zh-CN" sz="1400" dirty="0" smtClean="0">
                <a:solidFill>
                  <a:schemeClr val="bg2">
                    <a:lumMod val="50000"/>
                  </a:schemeClr>
                </a:solidFill>
                <a:latin typeface="微软雅黑" panose="020B0503020204020204" pitchFamily="34" charset="-122"/>
                <a:ea typeface="微软雅黑" panose="020B0503020204020204" pitchFamily="34" charset="-122"/>
              </a:rPr>
              <a:t>	</a:t>
            </a:r>
            <a:r>
              <a:rPr lang="zh-CN" altLang="en-US" sz="1400" dirty="0" smtClean="0">
                <a:solidFill>
                  <a:schemeClr val="bg2">
                    <a:lumMod val="50000"/>
                  </a:schemeClr>
                </a:solidFill>
                <a:latin typeface="微软雅黑" panose="020B0503020204020204" pitchFamily="34" charset="-122"/>
                <a:ea typeface="微软雅黑" panose="020B0503020204020204" pitchFamily="34" charset="-122"/>
              </a:rPr>
              <a:t>库</a:t>
            </a:r>
            <a:r>
              <a:rPr lang="zh-CN" altLang="en-US" sz="1400" dirty="0">
                <a:solidFill>
                  <a:schemeClr val="bg2">
                    <a:lumMod val="50000"/>
                  </a:schemeClr>
                </a:solidFill>
                <a:latin typeface="微软雅黑" panose="020B0503020204020204" pitchFamily="34" charset="-122"/>
                <a:ea typeface="微软雅黑" panose="020B0503020204020204" pitchFamily="34" charset="-122"/>
              </a:rPr>
              <a:t>，</a:t>
            </a:r>
            <a:r>
              <a:rPr lang="zh-CN" altLang="en-US" sz="1400" dirty="0" smtClean="0">
                <a:solidFill>
                  <a:schemeClr val="bg2">
                    <a:lumMod val="50000"/>
                  </a:schemeClr>
                </a:solidFill>
                <a:latin typeface="微软雅黑" panose="020B0503020204020204" pitchFamily="34" charset="-122"/>
                <a:ea typeface="微软雅黑" panose="020B0503020204020204" pitchFamily="34" charset="-122"/>
              </a:rPr>
              <a:t>运</a:t>
            </a:r>
            <a:r>
              <a:rPr lang="en-US" altLang="zh-CN" sz="1400" dirty="0" smtClean="0">
                <a:solidFill>
                  <a:schemeClr val="bg2">
                    <a:lumMod val="50000"/>
                  </a:schemeClr>
                </a:solidFill>
                <a:latin typeface="微软雅黑" panose="020B0503020204020204" pitchFamily="34" charset="-122"/>
                <a:ea typeface="微软雅黑" panose="020B0503020204020204" pitchFamily="34" charset="-122"/>
              </a:rPr>
              <a:t>	</a:t>
            </a:r>
            <a:r>
              <a:rPr lang="zh-CN" altLang="en-US" sz="1400" dirty="0" smtClean="0">
                <a:solidFill>
                  <a:schemeClr val="bg2">
                    <a:lumMod val="50000"/>
                  </a:schemeClr>
                </a:solidFill>
                <a:latin typeface="微软雅黑" panose="020B0503020204020204" pitchFamily="34" charset="-122"/>
                <a:ea typeface="微软雅黑" panose="020B0503020204020204" pitchFamily="34" charset="-122"/>
              </a:rPr>
              <a:t>用</a:t>
            </a:r>
            <a:r>
              <a:rPr lang="en-US" altLang="zh-CN" sz="1400" dirty="0">
                <a:solidFill>
                  <a:schemeClr val="bg2">
                    <a:lumMod val="50000"/>
                  </a:schemeClr>
                </a:solidFill>
                <a:latin typeface="微软雅黑" panose="020B0503020204020204" pitchFamily="34" charset="-122"/>
                <a:ea typeface="微软雅黑" panose="020B0503020204020204" pitchFamily="34" charset="-122"/>
              </a:rPr>
              <a:t>HTML5+CSS3+JavaScript</a:t>
            </a:r>
            <a:r>
              <a:rPr lang="zh-CN" altLang="en-US" sz="1400" dirty="0">
                <a:solidFill>
                  <a:schemeClr val="bg2">
                    <a:lumMod val="50000"/>
                  </a:schemeClr>
                </a:solidFill>
                <a:latin typeface="微软雅黑" panose="020B0503020204020204" pitchFamily="34" charset="-122"/>
                <a:ea typeface="微软雅黑" panose="020B0503020204020204" pitchFamily="34" charset="-122"/>
              </a:rPr>
              <a:t>为基本架构，实现结构与表现</a:t>
            </a:r>
            <a:r>
              <a:rPr lang="zh-CN" altLang="en-US" sz="1400" dirty="0" smtClean="0">
                <a:solidFill>
                  <a:schemeClr val="bg2">
                    <a:lumMod val="50000"/>
                  </a:schemeClr>
                </a:solidFill>
                <a:latin typeface="微软雅黑" panose="020B0503020204020204" pitchFamily="34" charset="-122"/>
                <a:ea typeface="微软雅黑" panose="020B0503020204020204" pitchFamily="34" charset="-122"/>
              </a:rPr>
              <a:t>分离</a:t>
            </a:r>
            <a:r>
              <a:rPr lang="zh-CN" altLang="en-US" sz="1400" dirty="0">
                <a:solidFill>
                  <a:schemeClr val="bg2">
                    <a:lumMod val="50000"/>
                  </a:schemeClr>
                </a:solidFill>
                <a:latin typeface="微软雅黑" panose="020B0503020204020204" pitchFamily="34" charset="-122"/>
                <a:ea typeface="微软雅黑" panose="020B0503020204020204" pitchFamily="34" charset="-122"/>
              </a:rPr>
              <a:t>。</a:t>
            </a:r>
          </a:p>
          <a:p>
            <a:r>
              <a:rPr lang="en-US" altLang="zh-CN" sz="1400" dirty="0" smtClean="0">
                <a:solidFill>
                  <a:schemeClr val="bg2">
                    <a:lumMod val="50000"/>
                  </a:schemeClr>
                </a:solidFill>
                <a:latin typeface="微软雅黑" panose="020B0503020204020204" pitchFamily="34" charset="-122"/>
                <a:ea typeface="微软雅黑" panose="020B0503020204020204" pitchFamily="34" charset="-122"/>
              </a:rPr>
              <a:t>	6</a:t>
            </a:r>
            <a:r>
              <a:rPr lang="zh-CN" altLang="en-US" sz="1400" dirty="0" smtClean="0">
                <a:solidFill>
                  <a:schemeClr val="bg2">
                    <a:lumMod val="50000"/>
                  </a:schemeClr>
                </a:solidFill>
                <a:latin typeface="微软雅黑" panose="020B0503020204020204" pitchFamily="34" charset="-122"/>
                <a:ea typeface="微软雅黑" panose="020B0503020204020204" pitchFamily="34" charset="-122"/>
              </a:rPr>
              <a:t>、浏览器</a:t>
            </a:r>
            <a:r>
              <a:rPr lang="zh-CN" altLang="en-US" sz="1400" dirty="0">
                <a:solidFill>
                  <a:schemeClr val="bg2">
                    <a:lumMod val="50000"/>
                  </a:schemeClr>
                </a:solidFill>
                <a:latin typeface="微软雅黑" panose="020B0503020204020204" pitchFamily="34" charset="-122"/>
                <a:ea typeface="微软雅黑" panose="020B0503020204020204" pitchFamily="34" charset="-122"/>
              </a:rPr>
              <a:t>端脚本语言采用</a:t>
            </a:r>
            <a:r>
              <a:rPr lang="en-US" altLang="zh-CN" sz="1400" dirty="0">
                <a:solidFill>
                  <a:schemeClr val="bg2">
                    <a:lumMod val="50000"/>
                  </a:schemeClr>
                </a:solidFill>
                <a:latin typeface="微软雅黑" panose="020B0503020204020204" pitchFamily="34" charset="-122"/>
                <a:ea typeface="微软雅黑" panose="020B0503020204020204" pitchFamily="34" charset="-122"/>
              </a:rPr>
              <a:t>JQuery+Angular.js</a:t>
            </a:r>
            <a:r>
              <a:rPr lang="zh-CN" altLang="en-US" sz="1400" dirty="0">
                <a:solidFill>
                  <a:schemeClr val="bg2">
                    <a:lumMod val="50000"/>
                  </a:schemeClr>
                </a:solidFill>
                <a:latin typeface="微软雅黑" panose="020B0503020204020204" pitchFamily="34" charset="-122"/>
                <a:ea typeface="微软雅黑" panose="020B0503020204020204" pitchFamily="34" charset="-122"/>
              </a:rPr>
              <a:t>结合的方式</a:t>
            </a:r>
            <a:r>
              <a:rPr lang="zh-CN" altLang="en-US" sz="1400" dirty="0" smtClean="0">
                <a:solidFill>
                  <a:schemeClr val="bg2">
                    <a:lumMod val="50000"/>
                  </a:schemeClr>
                </a:solidFill>
                <a:latin typeface="微软雅黑" panose="020B0503020204020204" pitchFamily="34" charset="-122"/>
                <a:ea typeface="微软雅黑" panose="020B0503020204020204" pitchFamily="34" charset="-122"/>
              </a:rPr>
              <a:t>。</a:t>
            </a:r>
            <a:endParaRPr lang="en-US" altLang="zh-CN" sz="1400" dirty="0" smtClean="0">
              <a:solidFill>
                <a:schemeClr val="bg2">
                  <a:lumMod val="50000"/>
                </a:schemeClr>
              </a:solidFill>
              <a:latin typeface="微软雅黑" panose="020B0503020204020204" pitchFamily="34" charset="-122"/>
              <a:ea typeface="微软雅黑" panose="020B0503020204020204" pitchFamily="34" charset="-122"/>
            </a:endParaRPr>
          </a:p>
          <a:p>
            <a:endParaRPr lang="en-US" altLang="zh-CN" sz="1400" dirty="0" smtClean="0">
              <a:solidFill>
                <a:schemeClr val="bg2">
                  <a:lumMod val="50000"/>
                </a:schemeClr>
              </a:solidFill>
              <a:latin typeface="微软雅黑" panose="020B0503020204020204" pitchFamily="34" charset="-122"/>
              <a:ea typeface="微软雅黑" panose="020B0503020204020204" pitchFamily="34" charset="-122"/>
            </a:endParaRPr>
          </a:p>
          <a:p>
            <a:endParaRPr lang="en-US" altLang="zh-CN" sz="1400" dirty="0">
              <a:solidFill>
                <a:schemeClr val="bg2">
                  <a:lumMod val="50000"/>
                </a:schemeClr>
              </a:solidFill>
              <a:latin typeface="微软雅黑" panose="020B0503020204020204" pitchFamily="34" charset="-122"/>
              <a:ea typeface="微软雅黑" panose="020B0503020204020204" pitchFamily="34" charset="-122"/>
            </a:endParaRPr>
          </a:p>
          <a:p>
            <a:endParaRPr lang="zh-CN" altLang="en-US" sz="1400" dirty="0">
              <a:solidFill>
                <a:schemeClr val="bg2">
                  <a:lumMod val="50000"/>
                </a:schemeClr>
              </a:solidFill>
              <a:latin typeface="微软雅黑" panose="020B0503020204020204" pitchFamily="34" charset="-122"/>
              <a:ea typeface="微软雅黑" panose="020B0503020204020204" pitchFamily="34" charset="-122"/>
            </a:endParaRPr>
          </a:p>
          <a:p>
            <a:r>
              <a:rPr lang="en-US" altLang="zh-CN" sz="1400" dirty="0" smtClean="0">
                <a:solidFill>
                  <a:schemeClr val="bg2">
                    <a:lumMod val="50000"/>
                  </a:schemeClr>
                </a:solidFill>
                <a:latin typeface="微软雅黑" panose="020B0503020204020204" pitchFamily="34" charset="-122"/>
                <a:ea typeface="微软雅黑" panose="020B0503020204020204" pitchFamily="34" charset="-122"/>
              </a:rPr>
              <a:t>		7</a:t>
            </a:r>
            <a:r>
              <a:rPr lang="zh-CN" altLang="en-US" sz="1400" dirty="0" smtClean="0">
                <a:solidFill>
                  <a:schemeClr val="bg2">
                    <a:lumMod val="50000"/>
                  </a:schemeClr>
                </a:solidFill>
                <a:latin typeface="微软雅黑" panose="020B0503020204020204" pitchFamily="34" charset="-122"/>
                <a:ea typeface="微软雅黑" panose="020B0503020204020204" pitchFamily="34" charset="-122"/>
              </a:rPr>
              <a:t>、接口</a:t>
            </a:r>
            <a:r>
              <a:rPr lang="zh-CN" altLang="en-US" sz="1400" dirty="0">
                <a:solidFill>
                  <a:schemeClr val="bg2">
                    <a:lumMod val="50000"/>
                  </a:schemeClr>
                </a:solidFill>
                <a:latin typeface="微软雅黑" panose="020B0503020204020204" pitchFamily="34" charset="-122"/>
                <a:ea typeface="微软雅黑" panose="020B0503020204020204" pitchFamily="34" charset="-122"/>
              </a:rPr>
              <a:t>采用</a:t>
            </a:r>
            <a:r>
              <a:rPr lang="en-US" altLang="zh-CN" sz="1400" dirty="0">
                <a:solidFill>
                  <a:schemeClr val="bg2">
                    <a:lumMod val="50000"/>
                  </a:schemeClr>
                </a:solidFill>
                <a:latin typeface="微软雅黑" panose="020B0503020204020204" pitchFamily="34" charset="-122"/>
                <a:ea typeface="微软雅黑" panose="020B0503020204020204" pitchFamily="34" charset="-122"/>
              </a:rPr>
              <a:t>AJAX</a:t>
            </a:r>
            <a:r>
              <a:rPr lang="zh-CN" altLang="en-US" sz="1400" dirty="0">
                <a:solidFill>
                  <a:schemeClr val="bg2">
                    <a:lumMod val="50000"/>
                  </a:schemeClr>
                </a:solidFill>
                <a:latin typeface="微软雅黑" panose="020B0503020204020204" pitchFamily="34" charset="-122"/>
                <a:ea typeface="微软雅黑" panose="020B0503020204020204" pitchFamily="34" charset="-122"/>
              </a:rPr>
              <a:t>技术和</a:t>
            </a:r>
            <a:r>
              <a:rPr lang="en-US" altLang="zh-CN" sz="1400" dirty="0">
                <a:solidFill>
                  <a:schemeClr val="bg2">
                    <a:lumMod val="50000"/>
                  </a:schemeClr>
                </a:solidFill>
                <a:latin typeface="微软雅黑" panose="020B0503020204020204" pitchFamily="34" charset="-122"/>
                <a:ea typeface="微软雅黑" panose="020B0503020204020204" pitchFamily="34" charset="-122"/>
              </a:rPr>
              <a:t>EJS</a:t>
            </a:r>
            <a:r>
              <a:rPr lang="zh-CN" altLang="en-US" sz="1400" dirty="0">
                <a:solidFill>
                  <a:schemeClr val="bg2">
                    <a:lumMod val="50000"/>
                  </a:schemeClr>
                </a:solidFill>
                <a:latin typeface="微软雅黑" panose="020B0503020204020204" pitchFamily="34" charset="-122"/>
                <a:ea typeface="微软雅黑" panose="020B0503020204020204" pitchFamily="34" charset="-122"/>
              </a:rPr>
              <a:t>模板的同步接口相结合。</a:t>
            </a:r>
          </a:p>
          <a:p>
            <a:r>
              <a:rPr lang="en-US" altLang="zh-CN" sz="1400" dirty="0" smtClean="0">
                <a:solidFill>
                  <a:schemeClr val="bg2">
                    <a:lumMod val="50000"/>
                  </a:schemeClr>
                </a:solidFill>
                <a:latin typeface="微软雅黑" panose="020B0503020204020204" pitchFamily="34" charset="-122"/>
                <a:ea typeface="微软雅黑" panose="020B0503020204020204" pitchFamily="34" charset="-122"/>
              </a:rPr>
              <a:t>		8</a:t>
            </a:r>
            <a:r>
              <a:rPr lang="zh-CN" altLang="en-US" sz="1400" dirty="0" smtClean="0">
                <a:solidFill>
                  <a:schemeClr val="bg2">
                    <a:lumMod val="50000"/>
                  </a:schemeClr>
                </a:solidFill>
                <a:latin typeface="微软雅黑" panose="020B0503020204020204" pitchFamily="34" charset="-122"/>
                <a:ea typeface="微软雅黑" panose="020B0503020204020204" pitchFamily="34" charset="-122"/>
              </a:rPr>
              <a:t>、</a:t>
            </a:r>
            <a:r>
              <a:rPr lang="en-US" altLang="zh-CN" sz="1400" dirty="0" smtClean="0">
                <a:solidFill>
                  <a:schemeClr val="bg2">
                    <a:lumMod val="50000"/>
                  </a:schemeClr>
                </a:solidFill>
                <a:latin typeface="微软雅黑" panose="020B0503020204020204" pitchFamily="34" charset="-122"/>
                <a:ea typeface="微软雅黑" panose="020B0503020204020204" pitchFamily="34" charset="-122"/>
              </a:rPr>
              <a:t>HighCharts.js</a:t>
            </a:r>
            <a:r>
              <a:rPr lang="zh-CN" altLang="en-US" sz="1400" dirty="0">
                <a:solidFill>
                  <a:schemeClr val="bg2">
                    <a:lumMod val="50000"/>
                  </a:schemeClr>
                </a:solidFill>
                <a:latin typeface="微软雅黑" panose="020B0503020204020204" pitchFamily="34" charset="-122"/>
                <a:ea typeface="微软雅黑" panose="020B0503020204020204" pitchFamily="34" charset="-122"/>
              </a:rPr>
              <a:t>进行图表绘制。</a:t>
            </a:r>
          </a:p>
          <a:p>
            <a:r>
              <a:rPr lang="en-US" altLang="zh-CN" sz="1400" dirty="0" smtClean="0">
                <a:solidFill>
                  <a:schemeClr val="bg2">
                    <a:lumMod val="50000"/>
                  </a:schemeClr>
                </a:solidFill>
                <a:latin typeface="微软雅黑" panose="020B0503020204020204" pitchFamily="34" charset="-122"/>
                <a:ea typeface="微软雅黑" panose="020B0503020204020204" pitchFamily="34" charset="-122"/>
              </a:rPr>
              <a:t>		9</a:t>
            </a:r>
            <a:r>
              <a:rPr lang="zh-CN" altLang="en-US" sz="1400" dirty="0" smtClean="0">
                <a:solidFill>
                  <a:schemeClr val="bg2">
                    <a:lumMod val="50000"/>
                  </a:schemeClr>
                </a:solidFill>
                <a:latin typeface="微软雅黑" panose="020B0503020204020204" pitchFamily="34" charset="-122"/>
                <a:ea typeface="微软雅黑" panose="020B0503020204020204" pitchFamily="34" charset="-122"/>
              </a:rPr>
              <a:t>、</a:t>
            </a:r>
            <a:r>
              <a:rPr lang="en-US" altLang="zh-CN" sz="1400" dirty="0" smtClean="0">
                <a:solidFill>
                  <a:schemeClr val="bg2">
                    <a:lumMod val="50000"/>
                  </a:schemeClr>
                </a:solidFill>
                <a:latin typeface="微软雅黑" panose="020B0503020204020204" pitchFamily="34" charset="-122"/>
                <a:ea typeface="微软雅黑" panose="020B0503020204020204" pitchFamily="34" charset="-122"/>
              </a:rPr>
              <a:t>api.map.baidu.com</a:t>
            </a:r>
            <a:r>
              <a:rPr lang="zh-CN" altLang="en-US" sz="1400" dirty="0">
                <a:solidFill>
                  <a:schemeClr val="bg2">
                    <a:lumMod val="50000"/>
                  </a:schemeClr>
                </a:solidFill>
                <a:latin typeface="微软雅黑" panose="020B0503020204020204" pitchFamily="34" charset="-122"/>
                <a:ea typeface="微软雅黑" panose="020B0503020204020204" pitchFamily="34" charset="-122"/>
              </a:rPr>
              <a:t>来进行地图生成，位置模拟等功能。</a:t>
            </a:r>
          </a:p>
        </p:txBody>
      </p:sp>
    </p:spTree>
    <p:extLst>
      <p:ext uri="{BB962C8B-B14F-4D97-AF65-F5344CB8AC3E}">
        <p14:creationId xmlns:p14="http://schemas.microsoft.com/office/powerpoint/2010/main" val="1893414442"/>
      </p:ext>
    </p:extLst>
  </p:cSld>
  <p:clrMapOvr>
    <a:masterClrMapping/>
  </p:clrMapOvr>
  <p:transition spd="slow" advClick="0" advTm="6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nodeType="afterEffect">
                                  <p:stCondLst>
                                    <p:cond delay="0"/>
                                  </p:stCondLst>
                                  <p:childTnLst>
                                    <p:set>
                                      <p:cBhvr>
                                        <p:cTn id="6" dur="1" fill="hold">
                                          <p:stCondLst>
                                            <p:cond delay="0"/>
                                          </p:stCondLst>
                                        </p:cTn>
                                        <p:tgtEl>
                                          <p:spTgt spid="40"/>
                                        </p:tgtEl>
                                        <p:attrNameLst>
                                          <p:attrName>style.visibility</p:attrName>
                                        </p:attrNameLst>
                                      </p:cBhvr>
                                      <p:to>
                                        <p:strVal val="visible"/>
                                      </p:to>
                                    </p:set>
                                    <p:anim calcmode="lin" valueType="num">
                                      <p:cBhvr>
                                        <p:cTn id="7" dur="1250" fill="hold"/>
                                        <p:tgtEl>
                                          <p:spTgt spid="40"/>
                                        </p:tgtEl>
                                        <p:attrNameLst>
                                          <p:attrName>ppt_w</p:attrName>
                                        </p:attrNameLst>
                                      </p:cBhvr>
                                      <p:tavLst>
                                        <p:tav tm="0">
                                          <p:val>
                                            <p:strVal val="#ppt_w+.3"/>
                                          </p:val>
                                        </p:tav>
                                        <p:tav tm="100000">
                                          <p:val>
                                            <p:strVal val="#ppt_w"/>
                                          </p:val>
                                        </p:tav>
                                      </p:tavLst>
                                    </p:anim>
                                    <p:anim calcmode="lin" valueType="num">
                                      <p:cBhvr>
                                        <p:cTn id="8" dur="1250" fill="hold"/>
                                        <p:tgtEl>
                                          <p:spTgt spid="40"/>
                                        </p:tgtEl>
                                        <p:attrNameLst>
                                          <p:attrName>ppt_h</p:attrName>
                                        </p:attrNameLst>
                                      </p:cBhvr>
                                      <p:tavLst>
                                        <p:tav tm="0">
                                          <p:val>
                                            <p:strVal val="#ppt_h"/>
                                          </p:val>
                                        </p:tav>
                                        <p:tav tm="100000">
                                          <p:val>
                                            <p:strVal val="#ppt_h"/>
                                          </p:val>
                                        </p:tav>
                                      </p:tavLst>
                                    </p:anim>
                                    <p:animEffect transition="in" filter="fade">
                                      <p:cBhvr>
                                        <p:cTn id="9" dur="1250"/>
                                        <p:tgtEl>
                                          <p:spTgt spid="40"/>
                                        </p:tgtEl>
                                      </p:cBhvr>
                                    </p:animEffect>
                                  </p:childTnLst>
                                </p:cTn>
                              </p:par>
                            </p:childTnLst>
                          </p:cTn>
                        </p:par>
                        <p:par>
                          <p:cTn id="10" fill="hold">
                            <p:stCondLst>
                              <p:cond delay="1250"/>
                            </p:stCondLst>
                            <p:childTnLst>
                              <p:par>
                                <p:cTn id="11" presetID="10" presetClass="entr" presetSubtype="0"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par>
                          <p:cTn id="14" fill="hold">
                            <p:stCondLst>
                              <p:cond delay="1750"/>
                            </p:stCondLst>
                            <p:childTnLst>
                              <p:par>
                                <p:cTn id="15" presetID="53" presetClass="entr" presetSubtype="16" fill="hold" nodeType="afterEffect">
                                  <p:stCondLst>
                                    <p:cond delay="250"/>
                                  </p:stCondLst>
                                  <p:childTnLst>
                                    <p:set>
                                      <p:cBhvr>
                                        <p:cTn id="16" dur="1" fill="hold">
                                          <p:stCondLst>
                                            <p:cond delay="0"/>
                                          </p:stCondLst>
                                        </p:cTn>
                                        <p:tgtEl>
                                          <p:spTgt spid="14"/>
                                        </p:tgtEl>
                                        <p:attrNameLst>
                                          <p:attrName>style.visibility</p:attrName>
                                        </p:attrNameLst>
                                      </p:cBhvr>
                                      <p:to>
                                        <p:strVal val="visible"/>
                                      </p:to>
                                    </p:set>
                                    <p:anim calcmode="lin" valueType="num">
                                      <p:cBhvr>
                                        <p:cTn id="17" dur="750" fill="hold"/>
                                        <p:tgtEl>
                                          <p:spTgt spid="14"/>
                                        </p:tgtEl>
                                        <p:attrNameLst>
                                          <p:attrName>ppt_w</p:attrName>
                                        </p:attrNameLst>
                                      </p:cBhvr>
                                      <p:tavLst>
                                        <p:tav tm="0">
                                          <p:val>
                                            <p:fltVal val="0"/>
                                          </p:val>
                                        </p:tav>
                                        <p:tav tm="100000">
                                          <p:val>
                                            <p:strVal val="#ppt_w"/>
                                          </p:val>
                                        </p:tav>
                                      </p:tavLst>
                                    </p:anim>
                                    <p:anim calcmode="lin" valueType="num">
                                      <p:cBhvr>
                                        <p:cTn id="18" dur="750" fill="hold"/>
                                        <p:tgtEl>
                                          <p:spTgt spid="14"/>
                                        </p:tgtEl>
                                        <p:attrNameLst>
                                          <p:attrName>ppt_h</p:attrName>
                                        </p:attrNameLst>
                                      </p:cBhvr>
                                      <p:tavLst>
                                        <p:tav tm="0">
                                          <p:val>
                                            <p:fltVal val="0"/>
                                          </p:val>
                                        </p:tav>
                                        <p:tav tm="100000">
                                          <p:val>
                                            <p:strVal val="#ppt_h"/>
                                          </p:val>
                                        </p:tav>
                                      </p:tavLst>
                                    </p:anim>
                                    <p:animEffect transition="in" filter="fade">
                                      <p:cBhvr>
                                        <p:cTn id="19" dur="750"/>
                                        <p:tgtEl>
                                          <p:spTgt spid="14"/>
                                        </p:tgtEl>
                                      </p:cBhvr>
                                    </p:animEffect>
                                  </p:childTnLst>
                                </p:cTn>
                              </p:par>
                            </p:childTnLst>
                          </p:cTn>
                        </p:par>
                        <p:par>
                          <p:cTn id="20" fill="hold">
                            <p:stCondLst>
                              <p:cond delay="2750"/>
                            </p:stCondLst>
                            <p:childTnLst>
                              <p:par>
                                <p:cTn id="21" presetID="53" presetClass="entr" presetSubtype="16" fill="hold" nodeType="afterEffect">
                                  <p:stCondLst>
                                    <p:cond delay="250"/>
                                  </p:stCondLst>
                                  <p:childTnLst>
                                    <p:set>
                                      <p:cBhvr>
                                        <p:cTn id="22" dur="1" fill="hold">
                                          <p:stCondLst>
                                            <p:cond delay="0"/>
                                          </p:stCondLst>
                                        </p:cTn>
                                        <p:tgtEl>
                                          <p:spTgt spid="22"/>
                                        </p:tgtEl>
                                        <p:attrNameLst>
                                          <p:attrName>style.visibility</p:attrName>
                                        </p:attrNameLst>
                                      </p:cBhvr>
                                      <p:to>
                                        <p:strVal val="visible"/>
                                      </p:to>
                                    </p:set>
                                    <p:anim calcmode="lin" valueType="num">
                                      <p:cBhvr>
                                        <p:cTn id="23" dur="750" fill="hold"/>
                                        <p:tgtEl>
                                          <p:spTgt spid="22"/>
                                        </p:tgtEl>
                                        <p:attrNameLst>
                                          <p:attrName>ppt_w</p:attrName>
                                        </p:attrNameLst>
                                      </p:cBhvr>
                                      <p:tavLst>
                                        <p:tav tm="0">
                                          <p:val>
                                            <p:fltVal val="0"/>
                                          </p:val>
                                        </p:tav>
                                        <p:tav tm="100000">
                                          <p:val>
                                            <p:strVal val="#ppt_w"/>
                                          </p:val>
                                        </p:tav>
                                      </p:tavLst>
                                    </p:anim>
                                    <p:anim calcmode="lin" valueType="num">
                                      <p:cBhvr>
                                        <p:cTn id="24" dur="750" fill="hold"/>
                                        <p:tgtEl>
                                          <p:spTgt spid="22"/>
                                        </p:tgtEl>
                                        <p:attrNameLst>
                                          <p:attrName>ppt_h</p:attrName>
                                        </p:attrNameLst>
                                      </p:cBhvr>
                                      <p:tavLst>
                                        <p:tav tm="0">
                                          <p:val>
                                            <p:fltVal val="0"/>
                                          </p:val>
                                        </p:tav>
                                        <p:tav tm="100000">
                                          <p:val>
                                            <p:strVal val="#ppt_h"/>
                                          </p:val>
                                        </p:tav>
                                      </p:tavLst>
                                    </p:anim>
                                    <p:animEffect transition="in" filter="fade">
                                      <p:cBhvr>
                                        <p:cTn id="25" dur="750"/>
                                        <p:tgtEl>
                                          <p:spTgt spid="22"/>
                                        </p:tgtEl>
                                      </p:cBhvr>
                                    </p:animEffect>
                                  </p:childTnLst>
                                </p:cTn>
                              </p:par>
                            </p:childTnLst>
                          </p:cTn>
                        </p:par>
                        <p:par>
                          <p:cTn id="26" fill="hold">
                            <p:stCondLst>
                              <p:cond delay="3750"/>
                            </p:stCondLst>
                            <p:childTnLst>
                              <p:par>
                                <p:cTn id="27" presetID="53" presetClass="entr" presetSubtype="16" fill="hold" nodeType="afterEffect">
                                  <p:stCondLst>
                                    <p:cond delay="250"/>
                                  </p:stCondLst>
                                  <p:childTnLst>
                                    <p:set>
                                      <p:cBhvr>
                                        <p:cTn id="28" dur="1" fill="hold">
                                          <p:stCondLst>
                                            <p:cond delay="0"/>
                                          </p:stCondLst>
                                        </p:cTn>
                                        <p:tgtEl>
                                          <p:spTgt spid="29"/>
                                        </p:tgtEl>
                                        <p:attrNameLst>
                                          <p:attrName>style.visibility</p:attrName>
                                        </p:attrNameLst>
                                      </p:cBhvr>
                                      <p:to>
                                        <p:strVal val="visible"/>
                                      </p:to>
                                    </p:set>
                                    <p:anim calcmode="lin" valueType="num">
                                      <p:cBhvr>
                                        <p:cTn id="29" dur="750" fill="hold"/>
                                        <p:tgtEl>
                                          <p:spTgt spid="29"/>
                                        </p:tgtEl>
                                        <p:attrNameLst>
                                          <p:attrName>ppt_w</p:attrName>
                                        </p:attrNameLst>
                                      </p:cBhvr>
                                      <p:tavLst>
                                        <p:tav tm="0">
                                          <p:val>
                                            <p:fltVal val="0"/>
                                          </p:val>
                                        </p:tav>
                                        <p:tav tm="100000">
                                          <p:val>
                                            <p:strVal val="#ppt_w"/>
                                          </p:val>
                                        </p:tav>
                                      </p:tavLst>
                                    </p:anim>
                                    <p:anim calcmode="lin" valueType="num">
                                      <p:cBhvr>
                                        <p:cTn id="30" dur="750" fill="hold"/>
                                        <p:tgtEl>
                                          <p:spTgt spid="29"/>
                                        </p:tgtEl>
                                        <p:attrNameLst>
                                          <p:attrName>ppt_h</p:attrName>
                                        </p:attrNameLst>
                                      </p:cBhvr>
                                      <p:tavLst>
                                        <p:tav tm="0">
                                          <p:val>
                                            <p:fltVal val="0"/>
                                          </p:val>
                                        </p:tav>
                                        <p:tav tm="100000">
                                          <p:val>
                                            <p:strVal val="#ppt_h"/>
                                          </p:val>
                                        </p:tav>
                                      </p:tavLst>
                                    </p:anim>
                                    <p:animEffect transition="in" filter="fade">
                                      <p:cBhvr>
                                        <p:cTn id="31" dur="750"/>
                                        <p:tgtEl>
                                          <p:spTgt spid="29"/>
                                        </p:tgtEl>
                                      </p:cBhvr>
                                    </p:animEffect>
                                  </p:childTnLst>
                                </p:cTn>
                              </p:par>
                            </p:childTnLst>
                          </p:cTn>
                        </p:par>
                        <p:par>
                          <p:cTn id="32" fill="hold">
                            <p:stCondLst>
                              <p:cond delay="4750"/>
                            </p:stCondLst>
                            <p:childTnLst>
                              <p:par>
                                <p:cTn id="33" presetID="10" presetClass="entr" presetSubtype="0" fill="hold" grpId="0" nodeType="afterEffect">
                                  <p:stCondLst>
                                    <p:cond delay="0"/>
                                  </p:stCondLst>
                                  <p:childTnLst>
                                    <p:set>
                                      <p:cBhvr>
                                        <p:cTn id="34" dur="1" fill="hold">
                                          <p:stCondLst>
                                            <p:cond delay="0"/>
                                          </p:stCondLst>
                                        </p:cTn>
                                        <p:tgtEl>
                                          <p:spTgt spid="37"/>
                                        </p:tgtEl>
                                        <p:attrNameLst>
                                          <p:attrName>style.visibility</p:attrName>
                                        </p:attrNameLst>
                                      </p:cBhvr>
                                      <p:to>
                                        <p:strVal val="visible"/>
                                      </p:to>
                                    </p:set>
                                    <p:animEffect transition="in" filter="fade">
                                      <p:cBhvr>
                                        <p:cTn id="35" dur="75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3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合 15"/>
          <p:cNvGrpSpPr/>
          <p:nvPr/>
        </p:nvGrpSpPr>
        <p:grpSpPr>
          <a:xfrm>
            <a:off x="2339067" y="457843"/>
            <a:ext cx="7116682" cy="166589"/>
            <a:chOff x="2339067" y="457843"/>
            <a:chExt cx="7116682" cy="166589"/>
          </a:xfrm>
        </p:grpSpPr>
        <p:grpSp>
          <p:nvGrpSpPr>
            <p:cNvPr id="3" name="组合 2"/>
            <p:cNvGrpSpPr/>
            <p:nvPr/>
          </p:nvGrpSpPr>
          <p:grpSpPr>
            <a:xfrm>
              <a:off x="2339067" y="457843"/>
              <a:ext cx="1828586" cy="136906"/>
              <a:chOff x="2989063" y="523944"/>
              <a:chExt cx="1828586" cy="136906"/>
            </a:xfrm>
          </p:grpSpPr>
          <p:sp>
            <p:nvSpPr>
              <p:cNvPr id="10" name="椭圆 9"/>
              <p:cNvSpPr/>
              <p:nvPr/>
            </p:nvSpPr>
            <p:spPr>
              <a:xfrm flipH="1">
                <a:off x="3528429" y="548763"/>
                <a:ext cx="95079" cy="95079"/>
              </a:xfrm>
              <a:prstGeom prst="ellipse">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4092608" y="532880"/>
                <a:ext cx="119035" cy="119035"/>
              </a:xfrm>
              <a:prstGeom prst="ellipse">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4680743" y="523944"/>
                <a:ext cx="136906" cy="136906"/>
              </a:xfrm>
              <a:prstGeom prst="ellipse">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flipH="1">
                <a:off x="2989063" y="561170"/>
                <a:ext cx="70266" cy="70266"/>
              </a:xfrm>
              <a:prstGeom prst="ellipse">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 name="组合 3"/>
            <p:cNvGrpSpPr/>
            <p:nvPr/>
          </p:nvGrpSpPr>
          <p:grpSpPr>
            <a:xfrm flipH="1">
              <a:off x="7627163" y="487526"/>
              <a:ext cx="1828586" cy="136906"/>
              <a:chOff x="2989063" y="523944"/>
              <a:chExt cx="1828586" cy="136906"/>
            </a:xfrm>
          </p:grpSpPr>
          <p:sp>
            <p:nvSpPr>
              <p:cNvPr id="6" name="椭圆 5"/>
              <p:cNvSpPr/>
              <p:nvPr/>
            </p:nvSpPr>
            <p:spPr>
              <a:xfrm flipH="1">
                <a:off x="3528429" y="548763"/>
                <a:ext cx="95079" cy="95079"/>
              </a:xfrm>
              <a:prstGeom prst="ellipse">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4092608" y="532880"/>
                <a:ext cx="119035" cy="119035"/>
              </a:xfrm>
              <a:prstGeom prst="ellipse">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4680743" y="523944"/>
                <a:ext cx="136906" cy="136906"/>
              </a:xfrm>
              <a:prstGeom prst="ellipse">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flipH="1">
                <a:off x="2989063" y="561170"/>
                <a:ext cx="70266" cy="70266"/>
              </a:xfrm>
              <a:prstGeom prst="ellipse">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5" name="文本框 4"/>
          <p:cNvSpPr txBox="1"/>
          <p:nvPr/>
        </p:nvSpPr>
        <p:spPr>
          <a:xfrm>
            <a:off x="5420354" y="291461"/>
            <a:ext cx="954107" cy="461665"/>
          </a:xfrm>
          <a:prstGeom prst="rect">
            <a:avLst/>
          </a:prstGeom>
          <a:noFill/>
        </p:spPr>
        <p:txBody>
          <a:bodyPr wrap="none" rtlCol="0">
            <a:spAutoFit/>
          </a:bodyPr>
          <a:lstStyle/>
          <a:p>
            <a:pPr algn="ctr"/>
            <a:r>
              <a:rPr lang="zh-CN" altLang="en-US" sz="2400" spc="600" dirty="0" smtClean="0">
                <a:solidFill>
                  <a:srgbClr val="2F5597"/>
                </a:solidFill>
                <a:latin typeface="汉仪菱心体简" panose="02010609000101010101" pitchFamily="49" charset="-122"/>
                <a:ea typeface="汉仪菱心体简" panose="02010609000101010101" pitchFamily="49" charset="-122"/>
              </a:rPr>
              <a:t>致谢</a:t>
            </a:r>
            <a:endParaRPr lang="zh-CN" altLang="en-US" sz="2400" spc="600" dirty="0">
              <a:solidFill>
                <a:srgbClr val="2F5597"/>
              </a:solidFill>
              <a:latin typeface="汉仪菱心体简" panose="02010609000101010101" pitchFamily="49" charset="-122"/>
              <a:ea typeface="汉仪菱心体简" panose="02010609000101010101" pitchFamily="49" charset="-122"/>
            </a:endParaRPr>
          </a:p>
        </p:txBody>
      </p:sp>
      <p:pic>
        <p:nvPicPr>
          <p:cNvPr id="14" name="图片 13"/>
          <p:cNvPicPr>
            <a:picLocks noChangeAspect="1"/>
          </p:cNvPicPr>
          <p:nvPr/>
        </p:nvPicPr>
        <p:blipFill rotWithShape="1">
          <a:blip r:embed="rId3">
            <a:extLst>
              <a:ext uri="{28A0092B-C50C-407E-A947-70E740481C1C}">
                <a14:useLocalDpi xmlns:a14="http://schemas.microsoft.com/office/drawing/2010/main" val="0"/>
              </a:ext>
            </a:extLst>
          </a:blip>
          <a:srcRect r="22289"/>
          <a:stretch/>
        </p:blipFill>
        <p:spPr>
          <a:xfrm>
            <a:off x="999102" y="2101532"/>
            <a:ext cx="3695601" cy="3173779"/>
          </a:xfrm>
          <a:prstGeom prst="hexagon">
            <a:avLst/>
          </a:prstGeom>
        </p:spPr>
      </p:pic>
      <p:sp>
        <p:nvSpPr>
          <p:cNvPr id="15" name="六边形 14"/>
          <p:cNvSpPr/>
          <p:nvPr/>
        </p:nvSpPr>
        <p:spPr>
          <a:xfrm>
            <a:off x="4082716" y="4614902"/>
            <a:ext cx="1546456" cy="1354953"/>
          </a:xfrm>
          <a:prstGeom prst="hexagon">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任意多边形 22"/>
          <p:cNvSpPr/>
          <p:nvPr/>
        </p:nvSpPr>
        <p:spPr>
          <a:xfrm>
            <a:off x="0" y="3751483"/>
            <a:ext cx="1233004" cy="1657027"/>
          </a:xfrm>
          <a:custGeom>
            <a:avLst/>
            <a:gdLst>
              <a:gd name="connsiteX0" fmla="*/ 0 w 1233004"/>
              <a:gd name="connsiteY0" fmla="*/ 0 h 1657027"/>
              <a:gd name="connsiteX1" fmla="*/ 818747 w 1233004"/>
              <a:gd name="connsiteY1" fmla="*/ 0 h 1657027"/>
              <a:gd name="connsiteX2" fmla="*/ 1233004 w 1233004"/>
              <a:gd name="connsiteY2" fmla="*/ 828514 h 1657027"/>
              <a:gd name="connsiteX3" fmla="*/ 818747 w 1233004"/>
              <a:gd name="connsiteY3" fmla="*/ 1657027 h 1657027"/>
              <a:gd name="connsiteX4" fmla="*/ 0 w 1233004"/>
              <a:gd name="connsiteY4" fmla="*/ 1657027 h 16570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3004" h="1657027">
                <a:moveTo>
                  <a:pt x="0" y="0"/>
                </a:moveTo>
                <a:lnTo>
                  <a:pt x="818747" y="0"/>
                </a:lnTo>
                <a:lnTo>
                  <a:pt x="1233004" y="828514"/>
                </a:lnTo>
                <a:lnTo>
                  <a:pt x="818747" y="1657027"/>
                </a:lnTo>
                <a:lnTo>
                  <a:pt x="0" y="1657027"/>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六边形 16"/>
          <p:cNvSpPr/>
          <p:nvPr/>
        </p:nvSpPr>
        <p:spPr>
          <a:xfrm>
            <a:off x="737295" y="1734271"/>
            <a:ext cx="886317" cy="776561"/>
          </a:xfrm>
          <a:prstGeom prst="hexagon">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六边形 17"/>
          <p:cNvSpPr/>
          <p:nvPr/>
        </p:nvSpPr>
        <p:spPr>
          <a:xfrm>
            <a:off x="4631639" y="2761940"/>
            <a:ext cx="1022530" cy="895907"/>
          </a:xfrm>
          <a:prstGeom prst="hexagon">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1" name="组合 20"/>
          <p:cNvGrpSpPr/>
          <p:nvPr/>
        </p:nvGrpSpPr>
        <p:grpSpPr>
          <a:xfrm>
            <a:off x="3936177" y="931137"/>
            <a:ext cx="1918084" cy="1680562"/>
            <a:chOff x="3936177" y="931137"/>
            <a:chExt cx="1918084" cy="1680562"/>
          </a:xfrm>
        </p:grpSpPr>
        <p:sp>
          <p:nvSpPr>
            <p:cNvPr id="20" name="六边形 19"/>
            <p:cNvSpPr/>
            <p:nvPr/>
          </p:nvSpPr>
          <p:spPr>
            <a:xfrm>
              <a:off x="3936177" y="931137"/>
              <a:ext cx="1918084" cy="1680562"/>
            </a:xfrm>
            <a:prstGeom prst="hexagon">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a:off x="4382814" y="931137"/>
              <a:ext cx="1040524" cy="1680562"/>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2" name="组合 21"/>
          <p:cNvGrpSpPr/>
          <p:nvPr/>
        </p:nvGrpSpPr>
        <p:grpSpPr>
          <a:xfrm>
            <a:off x="5620397" y="3445714"/>
            <a:ext cx="554020" cy="485415"/>
            <a:chOff x="5620397" y="3445714"/>
            <a:chExt cx="554020" cy="485415"/>
          </a:xfrm>
        </p:grpSpPr>
        <p:sp>
          <p:nvSpPr>
            <p:cNvPr id="19" name="六边形 18"/>
            <p:cNvSpPr/>
            <p:nvPr/>
          </p:nvSpPr>
          <p:spPr>
            <a:xfrm>
              <a:off x="5620397" y="3445714"/>
              <a:ext cx="554020" cy="485414"/>
            </a:xfrm>
            <a:prstGeom prst="hexag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5719194" y="3445715"/>
              <a:ext cx="334766" cy="485414"/>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7" name="文本框 26"/>
          <p:cNvSpPr txBox="1"/>
          <p:nvPr/>
        </p:nvSpPr>
        <p:spPr>
          <a:xfrm>
            <a:off x="6629570" y="1194500"/>
            <a:ext cx="4852610" cy="2031325"/>
          </a:xfrm>
          <a:prstGeom prst="rect">
            <a:avLst/>
          </a:prstGeom>
          <a:noFill/>
        </p:spPr>
        <p:txBody>
          <a:bodyPr wrap="none" rtlCol="0">
            <a:spAutoFit/>
          </a:bodyPr>
          <a:lstStyle/>
          <a:p>
            <a:pPr algn="just"/>
            <a:r>
              <a:rPr lang="zh-CN" altLang="en-US" sz="1400" dirty="0">
                <a:solidFill>
                  <a:schemeClr val="bg2">
                    <a:lumMod val="50000"/>
                  </a:schemeClr>
                </a:solidFill>
                <a:latin typeface="微软雅黑" panose="020B0503020204020204" pitchFamily="34" charset="-122"/>
                <a:ea typeface="微软雅黑" panose="020B0503020204020204" pitchFamily="34" charset="-122"/>
              </a:rPr>
              <a:t>至此，我的毕业论文即将完成，毕业设计过程</a:t>
            </a:r>
            <a:r>
              <a:rPr lang="zh-CN" altLang="en-US" sz="1400" dirty="0" smtClean="0">
                <a:solidFill>
                  <a:schemeClr val="bg2">
                    <a:lumMod val="50000"/>
                  </a:schemeClr>
                </a:solidFill>
                <a:latin typeface="微软雅黑" panose="020B0503020204020204" pitchFamily="34" charset="-122"/>
                <a:ea typeface="微软雅黑" panose="020B0503020204020204" pitchFamily="34" charset="-122"/>
              </a:rPr>
              <a:t>中的点点滴滴</a:t>
            </a:r>
            <a:endParaRPr lang="en-US" altLang="zh-CN" sz="1400" dirty="0" smtClean="0">
              <a:solidFill>
                <a:schemeClr val="bg2">
                  <a:lumMod val="50000"/>
                </a:schemeClr>
              </a:solidFill>
              <a:latin typeface="微软雅黑" panose="020B0503020204020204" pitchFamily="34" charset="-122"/>
              <a:ea typeface="微软雅黑" panose="020B0503020204020204" pitchFamily="34" charset="-122"/>
            </a:endParaRPr>
          </a:p>
          <a:p>
            <a:pPr algn="just"/>
            <a:r>
              <a:rPr lang="zh-CN" altLang="en-US" sz="1400" dirty="0" smtClean="0">
                <a:solidFill>
                  <a:schemeClr val="bg2">
                    <a:lumMod val="50000"/>
                  </a:schemeClr>
                </a:solidFill>
                <a:latin typeface="微软雅黑" panose="020B0503020204020204" pitchFamily="34" charset="-122"/>
                <a:ea typeface="微软雅黑" panose="020B0503020204020204" pitchFamily="34" charset="-122"/>
              </a:rPr>
              <a:t>我</a:t>
            </a:r>
            <a:r>
              <a:rPr lang="zh-CN" altLang="en-US" sz="1400" dirty="0">
                <a:solidFill>
                  <a:schemeClr val="bg2">
                    <a:lumMod val="50000"/>
                  </a:schemeClr>
                </a:solidFill>
                <a:latin typeface="微软雅黑" panose="020B0503020204020204" pitchFamily="34" charset="-122"/>
                <a:ea typeface="微软雅黑" panose="020B0503020204020204" pitchFamily="34" charset="-122"/>
              </a:rPr>
              <a:t>历历在目。一路走来，我从开始时不知如何入手的</a:t>
            </a:r>
            <a:r>
              <a:rPr lang="zh-CN" altLang="en-US" sz="1400" dirty="0" smtClean="0">
                <a:solidFill>
                  <a:schemeClr val="bg2">
                    <a:lumMod val="50000"/>
                  </a:schemeClr>
                </a:solidFill>
                <a:latin typeface="微软雅黑" panose="020B0503020204020204" pitchFamily="34" charset="-122"/>
                <a:ea typeface="微软雅黑" panose="020B0503020204020204" pitchFamily="34" charset="-122"/>
              </a:rPr>
              <a:t>茫然，</a:t>
            </a:r>
            <a:endParaRPr lang="en-US" altLang="zh-CN" sz="1400" dirty="0" smtClean="0">
              <a:solidFill>
                <a:schemeClr val="bg2">
                  <a:lumMod val="50000"/>
                </a:schemeClr>
              </a:solidFill>
              <a:latin typeface="微软雅黑" panose="020B0503020204020204" pitchFamily="34" charset="-122"/>
              <a:ea typeface="微软雅黑" panose="020B0503020204020204" pitchFamily="34" charset="-122"/>
            </a:endParaRPr>
          </a:p>
          <a:p>
            <a:pPr algn="just"/>
            <a:r>
              <a:rPr lang="zh-CN" altLang="en-US" sz="1400" dirty="0" smtClean="0">
                <a:solidFill>
                  <a:schemeClr val="bg2">
                    <a:lumMod val="50000"/>
                  </a:schemeClr>
                </a:solidFill>
                <a:latin typeface="微软雅黑" panose="020B0503020204020204" pitchFamily="34" charset="-122"/>
                <a:ea typeface="微软雅黑" panose="020B0503020204020204" pitchFamily="34" charset="-122"/>
              </a:rPr>
              <a:t>到</a:t>
            </a:r>
            <a:r>
              <a:rPr lang="zh-CN" altLang="en-US" sz="1400" dirty="0">
                <a:solidFill>
                  <a:schemeClr val="bg2">
                    <a:lumMod val="50000"/>
                  </a:schemeClr>
                </a:solidFill>
                <a:latin typeface="微软雅黑" panose="020B0503020204020204" pitchFamily="34" charset="-122"/>
                <a:ea typeface="微软雅黑" panose="020B0503020204020204" pitchFamily="34" charset="-122"/>
              </a:rPr>
              <a:t>吴秋峰老师对我耐心的指点，再到自己不断学习和修改</a:t>
            </a:r>
            <a:r>
              <a:rPr lang="zh-CN" altLang="en-US" sz="1400" dirty="0" smtClean="0">
                <a:solidFill>
                  <a:schemeClr val="bg2">
                    <a:lumMod val="50000"/>
                  </a:schemeClr>
                </a:solidFill>
                <a:latin typeface="微软雅黑" panose="020B0503020204020204" pitchFamily="34" charset="-122"/>
                <a:ea typeface="微软雅黑" panose="020B0503020204020204" pitchFamily="34" charset="-122"/>
              </a:rPr>
              <a:t>，</a:t>
            </a:r>
            <a:endParaRPr lang="en-US" altLang="zh-CN" sz="1400" dirty="0" smtClean="0">
              <a:solidFill>
                <a:schemeClr val="bg2">
                  <a:lumMod val="50000"/>
                </a:schemeClr>
              </a:solidFill>
              <a:latin typeface="微软雅黑" panose="020B0503020204020204" pitchFamily="34" charset="-122"/>
              <a:ea typeface="微软雅黑" panose="020B0503020204020204" pitchFamily="34" charset="-122"/>
            </a:endParaRPr>
          </a:p>
          <a:p>
            <a:pPr algn="just"/>
            <a:r>
              <a:rPr lang="zh-CN" altLang="en-US" sz="1400" dirty="0" smtClean="0">
                <a:solidFill>
                  <a:schemeClr val="bg2">
                    <a:lumMod val="50000"/>
                  </a:schemeClr>
                </a:solidFill>
                <a:latin typeface="微软雅黑" panose="020B0503020204020204" pitchFamily="34" charset="-122"/>
                <a:ea typeface="微软雅黑" panose="020B0503020204020204" pitchFamily="34" charset="-122"/>
              </a:rPr>
              <a:t>最后</a:t>
            </a:r>
            <a:r>
              <a:rPr lang="zh-CN" altLang="en-US" sz="1400" dirty="0">
                <a:solidFill>
                  <a:schemeClr val="bg2">
                    <a:lumMod val="50000"/>
                  </a:schemeClr>
                </a:solidFill>
                <a:latin typeface="微软雅黑" panose="020B0503020204020204" pitchFamily="34" charset="-122"/>
                <a:ea typeface="微软雅黑" panose="020B0503020204020204" pitchFamily="34" charset="-122"/>
              </a:rPr>
              <a:t>我才完成了此次毕业设计的系统并完成毕业论文</a:t>
            </a:r>
            <a:r>
              <a:rPr lang="zh-CN" altLang="en-US" sz="1400" dirty="0" smtClean="0">
                <a:solidFill>
                  <a:schemeClr val="bg2">
                    <a:lumMod val="50000"/>
                  </a:schemeClr>
                </a:solidFill>
                <a:latin typeface="微软雅黑" panose="020B0503020204020204" pitchFamily="34" charset="-122"/>
                <a:ea typeface="微软雅黑" panose="020B0503020204020204" pitchFamily="34" charset="-122"/>
              </a:rPr>
              <a:t>，吴</a:t>
            </a:r>
            <a:endParaRPr lang="en-US" altLang="zh-CN" sz="1400" dirty="0" smtClean="0">
              <a:solidFill>
                <a:schemeClr val="bg2">
                  <a:lumMod val="50000"/>
                </a:schemeClr>
              </a:solidFill>
              <a:latin typeface="微软雅黑" panose="020B0503020204020204" pitchFamily="34" charset="-122"/>
              <a:ea typeface="微软雅黑" panose="020B0503020204020204" pitchFamily="34" charset="-122"/>
            </a:endParaRPr>
          </a:p>
          <a:p>
            <a:pPr algn="just"/>
            <a:r>
              <a:rPr lang="zh-CN" altLang="en-US" sz="1400" dirty="0" smtClean="0">
                <a:solidFill>
                  <a:schemeClr val="bg2">
                    <a:lumMod val="50000"/>
                  </a:schemeClr>
                </a:solidFill>
                <a:latin typeface="微软雅黑" panose="020B0503020204020204" pitchFamily="34" charset="-122"/>
                <a:ea typeface="微软雅黑" panose="020B0503020204020204" pitchFamily="34" charset="-122"/>
              </a:rPr>
              <a:t>老师</a:t>
            </a:r>
            <a:r>
              <a:rPr lang="zh-CN" altLang="en-US" sz="1400" dirty="0">
                <a:solidFill>
                  <a:schemeClr val="bg2">
                    <a:lumMod val="50000"/>
                  </a:schemeClr>
                </a:solidFill>
                <a:latin typeface="微软雅黑" panose="020B0503020204020204" pitchFamily="34" charset="-122"/>
                <a:ea typeface="微软雅黑" panose="020B0503020204020204" pitchFamily="34" charset="-122"/>
              </a:rPr>
              <a:t>给了我耐心的指导和无私的帮助。衷心感谢吴老师</a:t>
            </a:r>
            <a:r>
              <a:rPr lang="zh-CN" altLang="en-US" sz="1400" dirty="0" smtClean="0">
                <a:solidFill>
                  <a:schemeClr val="bg2">
                    <a:lumMod val="50000"/>
                  </a:schemeClr>
                </a:solidFill>
                <a:latin typeface="微软雅黑" panose="020B0503020204020204" pitchFamily="34" charset="-122"/>
                <a:ea typeface="微软雅黑" panose="020B0503020204020204" pitchFamily="34" charset="-122"/>
              </a:rPr>
              <a:t>，</a:t>
            </a:r>
            <a:endParaRPr lang="en-US" altLang="zh-CN" sz="1400" dirty="0" smtClean="0">
              <a:solidFill>
                <a:schemeClr val="bg2">
                  <a:lumMod val="50000"/>
                </a:schemeClr>
              </a:solidFill>
              <a:latin typeface="微软雅黑" panose="020B0503020204020204" pitchFamily="34" charset="-122"/>
              <a:ea typeface="微软雅黑" panose="020B0503020204020204" pitchFamily="34" charset="-122"/>
            </a:endParaRPr>
          </a:p>
          <a:p>
            <a:pPr algn="just"/>
            <a:r>
              <a:rPr lang="zh-CN" altLang="en-US" sz="1400" dirty="0" smtClean="0">
                <a:solidFill>
                  <a:schemeClr val="bg2">
                    <a:lumMod val="50000"/>
                  </a:schemeClr>
                </a:solidFill>
                <a:latin typeface="微软雅黑" panose="020B0503020204020204" pitchFamily="34" charset="-122"/>
                <a:ea typeface="微软雅黑" panose="020B0503020204020204" pitchFamily="34" charset="-122"/>
              </a:rPr>
              <a:t>感谢</a:t>
            </a:r>
            <a:r>
              <a:rPr lang="zh-CN" altLang="en-US" sz="1400" dirty="0">
                <a:solidFill>
                  <a:schemeClr val="bg2">
                    <a:lumMod val="50000"/>
                  </a:schemeClr>
                </a:solidFill>
                <a:latin typeface="微软雅黑" panose="020B0503020204020204" pitchFamily="34" charset="-122"/>
                <a:ea typeface="微软雅黑" panose="020B0503020204020204" pitchFamily="34" charset="-122"/>
              </a:rPr>
              <a:t>老师的悉心教导和大力支持。老师严谨求实、</a:t>
            </a:r>
            <a:r>
              <a:rPr lang="zh-CN" altLang="en-US" sz="1400" dirty="0" smtClean="0">
                <a:solidFill>
                  <a:schemeClr val="bg2">
                    <a:lumMod val="50000"/>
                  </a:schemeClr>
                </a:solidFill>
                <a:latin typeface="微软雅黑" panose="020B0503020204020204" pitchFamily="34" charset="-122"/>
                <a:ea typeface="微软雅黑" panose="020B0503020204020204" pitchFamily="34" charset="-122"/>
              </a:rPr>
              <a:t>一丝不苟</a:t>
            </a:r>
            <a:endParaRPr lang="en-US" altLang="zh-CN" sz="1400" dirty="0" smtClean="0">
              <a:solidFill>
                <a:schemeClr val="bg2">
                  <a:lumMod val="50000"/>
                </a:schemeClr>
              </a:solidFill>
              <a:latin typeface="微软雅黑" panose="020B0503020204020204" pitchFamily="34" charset="-122"/>
              <a:ea typeface="微软雅黑" panose="020B0503020204020204" pitchFamily="34" charset="-122"/>
            </a:endParaRPr>
          </a:p>
          <a:p>
            <a:pPr algn="just"/>
            <a:r>
              <a:rPr lang="zh-CN" altLang="en-US" sz="1400" dirty="0" smtClean="0">
                <a:solidFill>
                  <a:schemeClr val="bg2">
                    <a:lumMod val="50000"/>
                  </a:schemeClr>
                </a:solidFill>
                <a:latin typeface="微软雅黑" panose="020B0503020204020204" pitchFamily="34" charset="-122"/>
                <a:ea typeface="微软雅黑" panose="020B0503020204020204" pitchFamily="34" charset="-122"/>
              </a:rPr>
              <a:t>的</a:t>
            </a:r>
            <a:r>
              <a:rPr lang="zh-CN" altLang="en-US" sz="1400" dirty="0">
                <a:solidFill>
                  <a:schemeClr val="bg2">
                    <a:lumMod val="50000"/>
                  </a:schemeClr>
                </a:solidFill>
                <a:latin typeface="微软雅黑" panose="020B0503020204020204" pitchFamily="34" charset="-122"/>
                <a:ea typeface="微软雅黑" panose="020B0503020204020204" pitchFamily="34" charset="-122"/>
              </a:rPr>
              <a:t>治学态度和勇于开拓、敢于创新</a:t>
            </a:r>
            <a:r>
              <a:rPr lang="zh-CN" altLang="en-US" sz="1400" dirty="0" smtClean="0">
                <a:solidFill>
                  <a:schemeClr val="bg2">
                    <a:lumMod val="50000"/>
                  </a:schemeClr>
                </a:solidFill>
                <a:latin typeface="微软雅黑" panose="020B0503020204020204" pitchFamily="34" charset="-122"/>
                <a:ea typeface="微软雅黑" panose="020B0503020204020204" pitchFamily="34" charset="-122"/>
              </a:rPr>
              <a:t>的工作</a:t>
            </a:r>
            <a:r>
              <a:rPr lang="zh-CN" altLang="en-US" sz="1400" dirty="0">
                <a:solidFill>
                  <a:schemeClr val="bg2">
                    <a:lumMod val="50000"/>
                  </a:schemeClr>
                </a:solidFill>
                <a:latin typeface="微软雅黑" panose="020B0503020204020204" pitchFamily="34" charset="-122"/>
                <a:ea typeface="微软雅黑" panose="020B0503020204020204" pitchFamily="34" charset="-122"/>
              </a:rPr>
              <a:t>作风让我折服并</a:t>
            </a:r>
            <a:r>
              <a:rPr lang="zh-CN" altLang="en-US" sz="1400" dirty="0" smtClean="0">
                <a:solidFill>
                  <a:schemeClr val="bg2">
                    <a:lumMod val="50000"/>
                  </a:schemeClr>
                </a:solidFill>
                <a:latin typeface="微软雅黑" panose="020B0503020204020204" pitchFamily="34" charset="-122"/>
                <a:ea typeface="微软雅黑" panose="020B0503020204020204" pitchFamily="34" charset="-122"/>
              </a:rPr>
              <a:t>深</a:t>
            </a:r>
            <a:endParaRPr lang="en-US" altLang="zh-CN" sz="1400" dirty="0" smtClean="0">
              <a:solidFill>
                <a:schemeClr val="bg2">
                  <a:lumMod val="50000"/>
                </a:schemeClr>
              </a:solidFill>
              <a:latin typeface="微软雅黑" panose="020B0503020204020204" pitchFamily="34" charset="-122"/>
              <a:ea typeface="微软雅黑" panose="020B0503020204020204" pitchFamily="34" charset="-122"/>
            </a:endParaRPr>
          </a:p>
          <a:p>
            <a:pPr algn="just"/>
            <a:r>
              <a:rPr lang="zh-CN" altLang="en-US" sz="1400" dirty="0" smtClean="0">
                <a:solidFill>
                  <a:schemeClr val="bg2">
                    <a:lumMod val="50000"/>
                  </a:schemeClr>
                </a:solidFill>
                <a:latin typeface="微软雅黑" panose="020B0503020204020204" pitchFamily="34" charset="-122"/>
                <a:ea typeface="微软雅黑" panose="020B0503020204020204" pitchFamily="34" charset="-122"/>
              </a:rPr>
              <a:t>受</a:t>
            </a:r>
            <a:r>
              <a:rPr lang="zh-CN" altLang="en-US" sz="1400" dirty="0">
                <a:solidFill>
                  <a:schemeClr val="bg2">
                    <a:lumMod val="50000"/>
                  </a:schemeClr>
                </a:solidFill>
                <a:latin typeface="微软雅黑" panose="020B0503020204020204" pitchFamily="34" charset="-122"/>
                <a:ea typeface="微软雅黑" panose="020B0503020204020204" pitchFamily="34" charset="-122"/>
              </a:rPr>
              <a:t>教诲，这将是我今后的学习和工作的榜样，更是我</a:t>
            </a:r>
            <a:r>
              <a:rPr lang="zh-CN" altLang="en-US" sz="1400" dirty="0" smtClean="0">
                <a:solidFill>
                  <a:schemeClr val="bg2">
                    <a:lumMod val="50000"/>
                  </a:schemeClr>
                </a:solidFill>
                <a:latin typeface="微软雅黑" panose="020B0503020204020204" pitchFamily="34" charset="-122"/>
                <a:ea typeface="微软雅黑" panose="020B0503020204020204" pitchFamily="34" charset="-122"/>
              </a:rPr>
              <a:t>人生中</a:t>
            </a:r>
            <a:endParaRPr lang="en-US" altLang="zh-CN" sz="1400" dirty="0" smtClean="0">
              <a:solidFill>
                <a:schemeClr val="bg2">
                  <a:lumMod val="50000"/>
                </a:schemeClr>
              </a:solidFill>
              <a:latin typeface="微软雅黑" panose="020B0503020204020204" pitchFamily="34" charset="-122"/>
              <a:ea typeface="微软雅黑" panose="020B0503020204020204" pitchFamily="34" charset="-122"/>
            </a:endParaRPr>
          </a:p>
          <a:p>
            <a:pPr algn="just"/>
            <a:r>
              <a:rPr lang="zh-CN" altLang="en-US" sz="1400" dirty="0" smtClean="0">
                <a:solidFill>
                  <a:schemeClr val="bg2">
                    <a:lumMod val="50000"/>
                  </a:schemeClr>
                </a:solidFill>
                <a:latin typeface="微软雅黑" panose="020B0503020204020204" pitchFamily="34" charset="-122"/>
                <a:ea typeface="微软雅黑" panose="020B0503020204020204" pitchFamily="34" charset="-122"/>
              </a:rPr>
              <a:t>的</a:t>
            </a:r>
            <a:r>
              <a:rPr lang="zh-CN" altLang="en-US" sz="1400" dirty="0">
                <a:solidFill>
                  <a:schemeClr val="bg2">
                    <a:lumMod val="50000"/>
                  </a:schemeClr>
                </a:solidFill>
                <a:latin typeface="微软雅黑" panose="020B0503020204020204" pitchFamily="34" charset="-122"/>
                <a:ea typeface="微软雅黑" panose="020B0503020204020204" pitchFamily="34" charset="-122"/>
              </a:rPr>
              <a:t>宝贵财富。</a:t>
            </a:r>
            <a:endParaRPr lang="zh-CN" altLang="en-US" sz="1400" dirty="0">
              <a:solidFill>
                <a:schemeClr val="bg2">
                  <a:lumMod val="50000"/>
                </a:schemeClr>
              </a:solidFill>
              <a:latin typeface="微软雅黑" panose="020B0503020204020204" pitchFamily="34" charset="-122"/>
              <a:ea typeface="微软雅黑" panose="020B0503020204020204" pitchFamily="34" charset="-122"/>
            </a:endParaRPr>
          </a:p>
        </p:txBody>
      </p:sp>
      <p:sp>
        <p:nvSpPr>
          <p:cNvPr id="28" name="文本框 27"/>
          <p:cNvSpPr txBox="1"/>
          <p:nvPr/>
        </p:nvSpPr>
        <p:spPr>
          <a:xfrm>
            <a:off x="6629570" y="3795893"/>
            <a:ext cx="5032147" cy="1600438"/>
          </a:xfrm>
          <a:prstGeom prst="rect">
            <a:avLst/>
          </a:prstGeom>
          <a:noFill/>
        </p:spPr>
        <p:txBody>
          <a:bodyPr wrap="none" rtlCol="0">
            <a:spAutoFit/>
          </a:bodyPr>
          <a:lstStyle/>
          <a:p>
            <a:pPr algn="just"/>
            <a:r>
              <a:rPr lang="zh-CN" altLang="en-US" sz="1400" dirty="0">
                <a:solidFill>
                  <a:schemeClr val="bg2">
                    <a:lumMod val="50000"/>
                  </a:schemeClr>
                </a:solidFill>
                <a:latin typeface="微软雅黑" panose="020B0503020204020204" pitchFamily="34" charset="-122"/>
                <a:ea typeface="微软雅黑" panose="020B0503020204020204" pitchFamily="34" charset="-122"/>
              </a:rPr>
              <a:t>同时，我要感谢东北农业大学</a:t>
            </a:r>
            <a:r>
              <a:rPr lang="zh-CN" altLang="en-US" sz="1400" dirty="0" smtClean="0">
                <a:solidFill>
                  <a:schemeClr val="bg2">
                    <a:lumMod val="50000"/>
                  </a:schemeClr>
                </a:solidFill>
                <a:latin typeface="微软雅黑" panose="020B0503020204020204" pitchFamily="34" charset="-122"/>
                <a:ea typeface="微软雅黑" panose="020B0503020204020204" pitchFamily="34" charset="-122"/>
              </a:rPr>
              <a:t>理学院里</a:t>
            </a:r>
            <a:r>
              <a:rPr lang="zh-CN" altLang="en-US" sz="1400" dirty="0">
                <a:solidFill>
                  <a:schemeClr val="bg2">
                    <a:lumMod val="50000"/>
                  </a:schemeClr>
                </a:solidFill>
                <a:latin typeface="微软雅黑" panose="020B0503020204020204" pitchFamily="34" charset="-122"/>
                <a:ea typeface="微软雅黑" panose="020B0503020204020204" pitchFamily="34" charset="-122"/>
              </a:rPr>
              <a:t>我的所有老师们，</a:t>
            </a:r>
            <a:r>
              <a:rPr lang="zh-CN" altLang="en-US" sz="1400" dirty="0" smtClean="0">
                <a:solidFill>
                  <a:schemeClr val="bg2">
                    <a:lumMod val="50000"/>
                  </a:schemeClr>
                </a:solidFill>
                <a:latin typeface="微软雅黑" panose="020B0503020204020204" pitchFamily="34" charset="-122"/>
                <a:ea typeface="微软雅黑" panose="020B0503020204020204" pitchFamily="34" charset="-122"/>
              </a:rPr>
              <a:t>是</a:t>
            </a:r>
            <a:endParaRPr lang="en-US" altLang="zh-CN" sz="1400" dirty="0" smtClean="0">
              <a:solidFill>
                <a:schemeClr val="bg2">
                  <a:lumMod val="50000"/>
                </a:schemeClr>
              </a:solidFill>
              <a:latin typeface="微软雅黑" panose="020B0503020204020204" pitchFamily="34" charset="-122"/>
              <a:ea typeface="微软雅黑" panose="020B0503020204020204" pitchFamily="34" charset="-122"/>
            </a:endParaRPr>
          </a:p>
          <a:p>
            <a:pPr algn="just"/>
            <a:r>
              <a:rPr lang="zh-CN" altLang="en-US" sz="1400" dirty="0" smtClean="0">
                <a:solidFill>
                  <a:schemeClr val="bg2">
                    <a:lumMod val="50000"/>
                  </a:schemeClr>
                </a:solidFill>
                <a:latin typeface="微软雅黑" panose="020B0503020204020204" pitchFamily="34" charset="-122"/>
                <a:ea typeface="微软雅黑" panose="020B0503020204020204" pitchFamily="34" charset="-122"/>
              </a:rPr>
              <a:t>各位</a:t>
            </a:r>
            <a:r>
              <a:rPr lang="zh-CN" altLang="en-US" sz="1400" dirty="0">
                <a:solidFill>
                  <a:schemeClr val="bg2">
                    <a:lumMod val="50000"/>
                  </a:schemeClr>
                </a:solidFill>
                <a:latin typeface="微软雅黑" panose="020B0503020204020204" pitchFamily="34" charset="-122"/>
                <a:ea typeface="微软雅黑" panose="020B0503020204020204" pitchFamily="34" charset="-122"/>
              </a:rPr>
              <a:t>老师的</a:t>
            </a:r>
            <a:r>
              <a:rPr lang="zh-CN" altLang="en-US" sz="1400" dirty="0" smtClean="0">
                <a:solidFill>
                  <a:schemeClr val="bg2">
                    <a:lumMod val="50000"/>
                  </a:schemeClr>
                </a:solidFill>
                <a:latin typeface="微软雅黑" panose="020B0503020204020204" pitchFamily="34" charset="-122"/>
                <a:ea typeface="微软雅黑" panose="020B0503020204020204" pitchFamily="34" charset="-122"/>
              </a:rPr>
              <a:t>谆谆教诲</a:t>
            </a:r>
            <a:r>
              <a:rPr lang="zh-CN" altLang="en-US" sz="1400" dirty="0">
                <a:solidFill>
                  <a:schemeClr val="bg2">
                    <a:lumMod val="50000"/>
                  </a:schemeClr>
                </a:solidFill>
                <a:latin typeface="微软雅黑" panose="020B0503020204020204" pitchFamily="34" charset="-122"/>
                <a:ea typeface="微软雅黑" panose="020B0503020204020204" pitchFamily="34" charset="-122"/>
              </a:rPr>
              <a:t>才使我打下了坚实的基础，学</a:t>
            </a:r>
            <a:r>
              <a:rPr lang="zh-CN" altLang="en-US" sz="1400" dirty="0" smtClean="0">
                <a:solidFill>
                  <a:schemeClr val="bg2">
                    <a:lumMod val="50000"/>
                  </a:schemeClr>
                </a:solidFill>
                <a:latin typeface="微软雅黑" panose="020B0503020204020204" pitchFamily="34" charset="-122"/>
                <a:ea typeface="微软雅黑" panose="020B0503020204020204" pitchFamily="34" charset="-122"/>
              </a:rPr>
              <a:t>得一身的</a:t>
            </a:r>
            <a:endParaRPr lang="en-US" altLang="zh-CN" sz="1400" dirty="0" smtClean="0">
              <a:solidFill>
                <a:schemeClr val="bg2">
                  <a:lumMod val="50000"/>
                </a:schemeClr>
              </a:solidFill>
              <a:latin typeface="微软雅黑" panose="020B0503020204020204" pitchFamily="34" charset="-122"/>
              <a:ea typeface="微软雅黑" panose="020B0503020204020204" pitchFamily="34" charset="-122"/>
            </a:endParaRPr>
          </a:p>
          <a:p>
            <a:pPr algn="just"/>
            <a:r>
              <a:rPr lang="zh-CN" altLang="en-US" sz="1400" dirty="0" smtClean="0">
                <a:solidFill>
                  <a:schemeClr val="bg2">
                    <a:lumMod val="50000"/>
                  </a:schemeClr>
                </a:solidFill>
                <a:latin typeface="微软雅黑" panose="020B0503020204020204" pitchFamily="34" charset="-122"/>
                <a:ea typeface="微软雅黑" panose="020B0503020204020204" pitchFamily="34" charset="-122"/>
              </a:rPr>
              <a:t>知识</a:t>
            </a:r>
            <a:r>
              <a:rPr lang="zh-CN" altLang="en-US" sz="1400" dirty="0">
                <a:solidFill>
                  <a:schemeClr val="bg2">
                    <a:lumMod val="50000"/>
                  </a:schemeClr>
                </a:solidFill>
                <a:latin typeface="微软雅黑" panose="020B0503020204020204" pitchFamily="34" charset="-122"/>
                <a:ea typeface="微软雅黑" panose="020B0503020204020204" pitchFamily="34" charset="-122"/>
              </a:rPr>
              <a:t>技能。最后感谢所有</a:t>
            </a:r>
            <a:r>
              <a:rPr lang="zh-CN" altLang="en-US" sz="1400" dirty="0" smtClean="0">
                <a:solidFill>
                  <a:schemeClr val="bg2">
                    <a:lumMod val="50000"/>
                  </a:schemeClr>
                </a:solidFill>
                <a:latin typeface="微软雅黑" panose="020B0503020204020204" pitchFamily="34" charset="-122"/>
                <a:ea typeface="微软雅黑" panose="020B0503020204020204" pitchFamily="34" charset="-122"/>
              </a:rPr>
              <a:t>任课老师</a:t>
            </a:r>
            <a:r>
              <a:rPr lang="zh-CN" altLang="en-US" sz="1400" dirty="0">
                <a:solidFill>
                  <a:schemeClr val="bg2">
                    <a:lumMod val="50000"/>
                  </a:schemeClr>
                </a:solidFill>
                <a:latin typeface="微软雅黑" panose="020B0503020204020204" pitchFamily="34" charset="-122"/>
                <a:ea typeface="微软雅黑" panose="020B0503020204020204" pitchFamily="34" charset="-122"/>
              </a:rPr>
              <a:t>和所有同学，是你们在</a:t>
            </a:r>
            <a:r>
              <a:rPr lang="zh-CN" altLang="en-US" sz="1400" dirty="0" smtClean="0">
                <a:solidFill>
                  <a:schemeClr val="bg2">
                    <a:lumMod val="50000"/>
                  </a:schemeClr>
                </a:solidFill>
                <a:latin typeface="微软雅黑" panose="020B0503020204020204" pitchFamily="34" charset="-122"/>
                <a:ea typeface="微软雅黑" panose="020B0503020204020204" pitchFamily="34" charset="-122"/>
              </a:rPr>
              <a:t>这</a:t>
            </a:r>
            <a:endParaRPr lang="en-US" altLang="zh-CN" sz="1400" dirty="0" smtClean="0">
              <a:solidFill>
                <a:schemeClr val="bg2">
                  <a:lumMod val="50000"/>
                </a:schemeClr>
              </a:solidFill>
              <a:latin typeface="微软雅黑" panose="020B0503020204020204" pitchFamily="34" charset="-122"/>
              <a:ea typeface="微软雅黑" panose="020B0503020204020204" pitchFamily="34" charset="-122"/>
            </a:endParaRPr>
          </a:p>
          <a:p>
            <a:pPr algn="just"/>
            <a:r>
              <a:rPr lang="zh-CN" altLang="en-US" sz="1400" dirty="0" smtClean="0">
                <a:solidFill>
                  <a:schemeClr val="bg2">
                    <a:lumMod val="50000"/>
                  </a:schemeClr>
                </a:solidFill>
                <a:latin typeface="微软雅黑" panose="020B0503020204020204" pitchFamily="34" charset="-122"/>
                <a:ea typeface="微软雅黑" panose="020B0503020204020204" pitchFamily="34" charset="-122"/>
              </a:rPr>
              <a:t>四年</a:t>
            </a:r>
            <a:r>
              <a:rPr lang="zh-CN" altLang="en-US" sz="1400" dirty="0">
                <a:solidFill>
                  <a:schemeClr val="bg2">
                    <a:lumMod val="50000"/>
                  </a:schemeClr>
                </a:solidFill>
                <a:latin typeface="微软雅黑" panose="020B0503020204020204" pitchFamily="34" charset="-122"/>
                <a:ea typeface="微软雅黑" panose="020B0503020204020204" pitchFamily="34" charset="-122"/>
              </a:rPr>
              <a:t>里</a:t>
            </a:r>
            <a:r>
              <a:rPr lang="zh-CN" altLang="en-US" sz="1400" dirty="0" smtClean="0">
                <a:solidFill>
                  <a:schemeClr val="bg2">
                    <a:lumMod val="50000"/>
                  </a:schemeClr>
                </a:solidFill>
                <a:latin typeface="微软雅黑" panose="020B0503020204020204" pitchFamily="34" charset="-122"/>
                <a:ea typeface="微软雅黑" panose="020B0503020204020204" pitchFamily="34" charset="-122"/>
              </a:rPr>
              <a:t>对我</a:t>
            </a:r>
            <a:r>
              <a:rPr lang="zh-CN" altLang="en-US" sz="1400" dirty="0">
                <a:solidFill>
                  <a:schemeClr val="bg2">
                    <a:lumMod val="50000"/>
                  </a:schemeClr>
                </a:solidFill>
                <a:latin typeface="微软雅黑" panose="020B0503020204020204" pitchFamily="34" charset="-122"/>
                <a:ea typeface="微软雅黑" panose="020B0503020204020204" pitchFamily="34" charset="-122"/>
              </a:rPr>
              <a:t>的悉心的指导和帮助，是你们陪伴</a:t>
            </a:r>
            <a:r>
              <a:rPr lang="zh-CN" altLang="en-US" sz="1400" dirty="0" smtClean="0">
                <a:solidFill>
                  <a:schemeClr val="bg2">
                    <a:lumMod val="50000"/>
                  </a:schemeClr>
                </a:solidFill>
                <a:latin typeface="微软雅黑" panose="020B0503020204020204" pitchFamily="34" charset="-122"/>
                <a:ea typeface="微软雅黑" panose="020B0503020204020204" pitchFamily="34" charset="-122"/>
              </a:rPr>
              <a:t>着我</a:t>
            </a:r>
            <a:r>
              <a:rPr lang="zh-CN" altLang="en-US" sz="1400" dirty="0">
                <a:solidFill>
                  <a:schemeClr val="bg2">
                    <a:lumMod val="50000"/>
                  </a:schemeClr>
                </a:solidFill>
                <a:latin typeface="微软雅黑" panose="020B0503020204020204" pitchFamily="34" charset="-122"/>
                <a:ea typeface="微软雅黑" panose="020B0503020204020204" pitchFamily="34" charset="-122"/>
              </a:rPr>
              <a:t>学习</a:t>
            </a:r>
            <a:r>
              <a:rPr lang="zh-CN" altLang="en-US" sz="1400" dirty="0" smtClean="0">
                <a:solidFill>
                  <a:schemeClr val="bg2">
                    <a:lumMod val="50000"/>
                  </a:schemeClr>
                </a:solidFill>
                <a:latin typeface="微软雅黑" panose="020B0503020204020204" pitchFamily="34" charset="-122"/>
                <a:ea typeface="微软雅黑" panose="020B0503020204020204" pitchFamily="34" charset="-122"/>
              </a:rPr>
              <a:t>专业</a:t>
            </a:r>
            <a:endParaRPr lang="en-US" altLang="zh-CN" sz="1400" dirty="0" smtClean="0">
              <a:solidFill>
                <a:schemeClr val="bg2">
                  <a:lumMod val="50000"/>
                </a:schemeClr>
              </a:solidFill>
              <a:latin typeface="微软雅黑" panose="020B0503020204020204" pitchFamily="34" charset="-122"/>
              <a:ea typeface="微软雅黑" panose="020B0503020204020204" pitchFamily="34" charset="-122"/>
            </a:endParaRPr>
          </a:p>
          <a:p>
            <a:pPr algn="just"/>
            <a:r>
              <a:rPr lang="zh-CN" altLang="en-US" sz="1400" dirty="0" smtClean="0">
                <a:solidFill>
                  <a:schemeClr val="bg2">
                    <a:lumMod val="50000"/>
                  </a:schemeClr>
                </a:solidFill>
                <a:latin typeface="微软雅黑" panose="020B0503020204020204" pitchFamily="34" charset="-122"/>
                <a:ea typeface="微软雅黑" panose="020B0503020204020204" pitchFamily="34" charset="-122"/>
              </a:rPr>
              <a:t>知识</a:t>
            </a:r>
            <a:r>
              <a:rPr lang="zh-CN" altLang="en-US" sz="1400" dirty="0">
                <a:solidFill>
                  <a:schemeClr val="bg2">
                    <a:lumMod val="50000"/>
                  </a:schemeClr>
                </a:solidFill>
                <a:latin typeface="微软雅黑" panose="020B0503020204020204" pitchFamily="34" charset="-122"/>
                <a:ea typeface="微软雅黑" panose="020B0503020204020204" pitchFamily="34" charset="-122"/>
              </a:rPr>
              <a:t>，是你们伴随着我</a:t>
            </a:r>
            <a:r>
              <a:rPr lang="zh-CN" altLang="en-US" sz="1400" dirty="0" smtClean="0">
                <a:solidFill>
                  <a:schemeClr val="bg2">
                    <a:lumMod val="50000"/>
                  </a:schemeClr>
                </a:solidFill>
                <a:latin typeface="微软雅黑" panose="020B0503020204020204" pitchFamily="34" charset="-122"/>
                <a:ea typeface="微软雅黑" panose="020B0503020204020204" pitchFamily="34" charset="-122"/>
              </a:rPr>
              <a:t>完成了</a:t>
            </a:r>
            <a:r>
              <a:rPr lang="zh-CN" altLang="en-US" sz="1400" dirty="0">
                <a:solidFill>
                  <a:schemeClr val="bg2">
                    <a:lumMod val="50000"/>
                  </a:schemeClr>
                </a:solidFill>
                <a:latin typeface="微软雅黑" panose="020B0503020204020204" pitchFamily="34" charset="-122"/>
                <a:ea typeface="微软雅黑" panose="020B0503020204020204" pitchFamily="34" charset="-122"/>
              </a:rPr>
              <a:t>四年的大学学习。祝所有的</a:t>
            </a:r>
            <a:r>
              <a:rPr lang="zh-CN" altLang="en-US" sz="1400" dirty="0" smtClean="0">
                <a:solidFill>
                  <a:schemeClr val="bg2">
                    <a:lumMod val="50000"/>
                  </a:schemeClr>
                </a:solidFill>
                <a:latin typeface="微软雅黑" panose="020B0503020204020204" pitchFamily="34" charset="-122"/>
                <a:ea typeface="微软雅黑" panose="020B0503020204020204" pitchFamily="34" charset="-122"/>
              </a:rPr>
              <a:t>老</a:t>
            </a:r>
            <a:endParaRPr lang="en-US" altLang="zh-CN" sz="1400" dirty="0" smtClean="0">
              <a:solidFill>
                <a:schemeClr val="bg2">
                  <a:lumMod val="50000"/>
                </a:schemeClr>
              </a:solidFill>
              <a:latin typeface="微软雅黑" panose="020B0503020204020204" pitchFamily="34" charset="-122"/>
              <a:ea typeface="微软雅黑" panose="020B0503020204020204" pitchFamily="34" charset="-122"/>
            </a:endParaRPr>
          </a:p>
          <a:p>
            <a:pPr algn="just"/>
            <a:r>
              <a:rPr lang="zh-CN" altLang="en-US" sz="1400" dirty="0" smtClean="0">
                <a:solidFill>
                  <a:schemeClr val="bg2">
                    <a:lumMod val="50000"/>
                  </a:schemeClr>
                </a:solidFill>
                <a:latin typeface="微软雅黑" panose="020B0503020204020204" pitchFamily="34" charset="-122"/>
                <a:ea typeface="微软雅黑" panose="020B0503020204020204" pitchFamily="34" charset="-122"/>
              </a:rPr>
              <a:t>师桃李满天下</a:t>
            </a:r>
            <a:r>
              <a:rPr lang="zh-CN" altLang="en-US" sz="1400" dirty="0">
                <a:solidFill>
                  <a:schemeClr val="bg2">
                    <a:lumMod val="50000"/>
                  </a:schemeClr>
                </a:solidFill>
                <a:latin typeface="微软雅黑" panose="020B0503020204020204" pitchFamily="34" charset="-122"/>
                <a:ea typeface="微软雅黑" panose="020B0503020204020204" pitchFamily="34" charset="-122"/>
              </a:rPr>
              <a:t>，培养出更多的优秀的人才。在此向在百忙</a:t>
            </a:r>
            <a:r>
              <a:rPr lang="zh-CN" altLang="en-US" sz="1400" dirty="0" smtClean="0">
                <a:solidFill>
                  <a:schemeClr val="bg2">
                    <a:lumMod val="50000"/>
                  </a:schemeClr>
                </a:solidFill>
                <a:latin typeface="微软雅黑" panose="020B0503020204020204" pitchFamily="34" charset="-122"/>
                <a:ea typeface="微软雅黑" panose="020B0503020204020204" pitchFamily="34" charset="-122"/>
              </a:rPr>
              <a:t>之中</a:t>
            </a:r>
            <a:endParaRPr lang="en-US" altLang="zh-CN" sz="1400" dirty="0" smtClean="0">
              <a:solidFill>
                <a:schemeClr val="bg2">
                  <a:lumMod val="50000"/>
                </a:schemeClr>
              </a:solidFill>
              <a:latin typeface="微软雅黑" panose="020B0503020204020204" pitchFamily="34" charset="-122"/>
              <a:ea typeface="微软雅黑" panose="020B0503020204020204" pitchFamily="34" charset="-122"/>
            </a:endParaRPr>
          </a:p>
          <a:p>
            <a:pPr algn="just"/>
            <a:r>
              <a:rPr lang="zh-CN" altLang="en-US" sz="1400" dirty="0" smtClean="0">
                <a:solidFill>
                  <a:schemeClr val="bg2">
                    <a:lumMod val="50000"/>
                  </a:schemeClr>
                </a:solidFill>
                <a:latin typeface="微软雅黑" panose="020B0503020204020204" pitchFamily="34" charset="-122"/>
                <a:ea typeface="微软雅黑" panose="020B0503020204020204" pitchFamily="34" charset="-122"/>
              </a:rPr>
              <a:t>抽出</a:t>
            </a:r>
            <a:r>
              <a:rPr lang="zh-CN" altLang="en-US" sz="1400" dirty="0">
                <a:solidFill>
                  <a:schemeClr val="bg2">
                    <a:lumMod val="50000"/>
                  </a:schemeClr>
                </a:solidFill>
                <a:latin typeface="微软雅黑" panose="020B0503020204020204" pitchFamily="34" charset="-122"/>
                <a:ea typeface="微软雅黑" panose="020B0503020204020204" pitchFamily="34" charset="-122"/>
              </a:rPr>
              <a:t>时间参加本人论文答辩的各位老师表示深深的感谢！ </a:t>
            </a:r>
            <a:endParaRPr lang="zh-CN" altLang="en-US" sz="1400" dirty="0">
              <a:solidFill>
                <a:schemeClr val="bg2">
                  <a:lumMod val="5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286121781"/>
      </p:ext>
    </p:extLst>
  </p:cSld>
  <p:clrMapOvr>
    <a:masterClrMapping/>
  </p:clrMapOvr>
  <p:transition spd="slow" advClick="0" advTm="6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1250" fill="hold"/>
                                        <p:tgtEl>
                                          <p:spTgt spid="16"/>
                                        </p:tgtEl>
                                        <p:attrNameLst>
                                          <p:attrName>ppt_w</p:attrName>
                                        </p:attrNameLst>
                                      </p:cBhvr>
                                      <p:tavLst>
                                        <p:tav tm="0">
                                          <p:val>
                                            <p:strVal val="#ppt_w+.3"/>
                                          </p:val>
                                        </p:tav>
                                        <p:tav tm="100000">
                                          <p:val>
                                            <p:strVal val="#ppt_w"/>
                                          </p:val>
                                        </p:tav>
                                      </p:tavLst>
                                    </p:anim>
                                    <p:anim calcmode="lin" valueType="num">
                                      <p:cBhvr>
                                        <p:cTn id="8" dur="1250" fill="hold"/>
                                        <p:tgtEl>
                                          <p:spTgt spid="16"/>
                                        </p:tgtEl>
                                        <p:attrNameLst>
                                          <p:attrName>ppt_h</p:attrName>
                                        </p:attrNameLst>
                                      </p:cBhvr>
                                      <p:tavLst>
                                        <p:tav tm="0">
                                          <p:val>
                                            <p:strVal val="#ppt_h"/>
                                          </p:val>
                                        </p:tav>
                                        <p:tav tm="100000">
                                          <p:val>
                                            <p:strVal val="#ppt_h"/>
                                          </p:val>
                                        </p:tav>
                                      </p:tavLst>
                                    </p:anim>
                                    <p:animEffect transition="in" filter="fade">
                                      <p:cBhvr>
                                        <p:cTn id="9" dur="1250"/>
                                        <p:tgtEl>
                                          <p:spTgt spid="16"/>
                                        </p:tgtEl>
                                      </p:cBhvr>
                                    </p:animEffect>
                                  </p:childTnLst>
                                </p:cTn>
                              </p:par>
                            </p:childTnLst>
                          </p:cTn>
                        </p:par>
                        <p:par>
                          <p:cTn id="10" fill="hold">
                            <p:stCondLst>
                              <p:cond delay="1250"/>
                            </p:stCondLst>
                            <p:childTnLst>
                              <p:par>
                                <p:cTn id="11" presetID="10" presetClass="entr" presetSubtype="0"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par>
                          <p:cTn id="14" fill="hold">
                            <p:stCondLst>
                              <p:cond delay="1750"/>
                            </p:stCondLst>
                            <p:childTnLst>
                              <p:par>
                                <p:cTn id="15" presetID="9" presetClass="entr" presetSubtype="0" fill="hold" grpId="0" nodeType="afterEffect">
                                  <p:stCondLst>
                                    <p:cond delay="250"/>
                                  </p:stCondLst>
                                  <p:childTnLst>
                                    <p:set>
                                      <p:cBhvr>
                                        <p:cTn id="16" dur="1" fill="hold">
                                          <p:stCondLst>
                                            <p:cond delay="0"/>
                                          </p:stCondLst>
                                        </p:cTn>
                                        <p:tgtEl>
                                          <p:spTgt spid="17"/>
                                        </p:tgtEl>
                                        <p:attrNameLst>
                                          <p:attrName>style.visibility</p:attrName>
                                        </p:attrNameLst>
                                      </p:cBhvr>
                                      <p:to>
                                        <p:strVal val="visible"/>
                                      </p:to>
                                    </p:set>
                                    <p:animEffect transition="in" filter="dissolve">
                                      <p:cBhvr>
                                        <p:cTn id="17" dur="750"/>
                                        <p:tgtEl>
                                          <p:spTgt spid="17"/>
                                        </p:tgtEl>
                                      </p:cBhvr>
                                    </p:animEffect>
                                  </p:childTnLst>
                                </p:cTn>
                              </p:par>
                            </p:childTnLst>
                          </p:cTn>
                        </p:par>
                        <p:par>
                          <p:cTn id="18" fill="hold">
                            <p:stCondLst>
                              <p:cond delay="2750"/>
                            </p:stCondLst>
                            <p:childTnLst>
                              <p:par>
                                <p:cTn id="19" presetID="9" presetClass="entr" presetSubtype="0" fill="hold" grpId="0" nodeType="afterEffect">
                                  <p:stCondLst>
                                    <p:cond delay="250"/>
                                  </p:stCondLst>
                                  <p:childTnLst>
                                    <p:set>
                                      <p:cBhvr>
                                        <p:cTn id="20" dur="1" fill="hold">
                                          <p:stCondLst>
                                            <p:cond delay="0"/>
                                          </p:stCondLst>
                                        </p:cTn>
                                        <p:tgtEl>
                                          <p:spTgt spid="18"/>
                                        </p:tgtEl>
                                        <p:attrNameLst>
                                          <p:attrName>style.visibility</p:attrName>
                                        </p:attrNameLst>
                                      </p:cBhvr>
                                      <p:to>
                                        <p:strVal val="visible"/>
                                      </p:to>
                                    </p:set>
                                    <p:animEffect transition="in" filter="dissolve">
                                      <p:cBhvr>
                                        <p:cTn id="21" dur="750"/>
                                        <p:tgtEl>
                                          <p:spTgt spid="18"/>
                                        </p:tgtEl>
                                      </p:cBhvr>
                                    </p:animEffect>
                                  </p:childTnLst>
                                </p:cTn>
                              </p:par>
                            </p:childTnLst>
                          </p:cTn>
                        </p:par>
                        <p:par>
                          <p:cTn id="22" fill="hold">
                            <p:stCondLst>
                              <p:cond delay="3750"/>
                            </p:stCondLst>
                            <p:childTnLst>
                              <p:par>
                                <p:cTn id="23" presetID="9" presetClass="entr" presetSubtype="0" fill="hold" nodeType="afterEffect">
                                  <p:stCondLst>
                                    <p:cond delay="250"/>
                                  </p:stCondLst>
                                  <p:childTnLst>
                                    <p:set>
                                      <p:cBhvr>
                                        <p:cTn id="24" dur="1" fill="hold">
                                          <p:stCondLst>
                                            <p:cond delay="0"/>
                                          </p:stCondLst>
                                        </p:cTn>
                                        <p:tgtEl>
                                          <p:spTgt spid="22"/>
                                        </p:tgtEl>
                                        <p:attrNameLst>
                                          <p:attrName>style.visibility</p:attrName>
                                        </p:attrNameLst>
                                      </p:cBhvr>
                                      <p:to>
                                        <p:strVal val="visible"/>
                                      </p:to>
                                    </p:set>
                                    <p:animEffect transition="in" filter="dissolve">
                                      <p:cBhvr>
                                        <p:cTn id="25" dur="750"/>
                                        <p:tgtEl>
                                          <p:spTgt spid="22"/>
                                        </p:tgtEl>
                                      </p:cBhvr>
                                    </p:animEffect>
                                  </p:childTnLst>
                                </p:cTn>
                              </p:par>
                            </p:childTnLst>
                          </p:cTn>
                        </p:par>
                        <p:par>
                          <p:cTn id="26" fill="hold">
                            <p:stCondLst>
                              <p:cond delay="4750"/>
                            </p:stCondLst>
                            <p:childTnLst>
                              <p:par>
                                <p:cTn id="27" presetID="9" presetClass="entr" presetSubtype="0" fill="hold" grpId="0" nodeType="afterEffect">
                                  <p:stCondLst>
                                    <p:cond delay="250"/>
                                  </p:stCondLst>
                                  <p:childTnLst>
                                    <p:set>
                                      <p:cBhvr>
                                        <p:cTn id="28" dur="1" fill="hold">
                                          <p:stCondLst>
                                            <p:cond delay="0"/>
                                          </p:stCondLst>
                                        </p:cTn>
                                        <p:tgtEl>
                                          <p:spTgt spid="23"/>
                                        </p:tgtEl>
                                        <p:attrNameLst>
                                          <p:attrName>style.visibility</p:attrName>
                                        </p:attrNameLst>
                                      </p:cBhvr>
                                      <p:to>
                                        <p:strVal val="visible"/>
                                      </p:to>
                                    </p:set>
                                    <p:animEffect transition="in" filter="dissolve">
                                      <p:cBhvr>
                                        <p:cTn id="29" dur="750"/>
                                        <p:tgtEl>
                                          <p:spTgt spid="23"/>
                                        </p:tgtEl>
                                      </p:cBhvr>
                                    </p:animEffect>
                                  </p:childTnLst>
                                </p:cTn>
                              </p:par>
                            </p:childTnLst>
                          </p:cTn>
                        </p:par>
                        <p:par>
                          <p:cTn id="30" fill="hold">
                            <p:stCondLst>
                              <p:cond delay="5750"/>
                            </p:stCondLst>
                            <p:childTnLst>
                              <p:par>
                                <p:cTn id="31" presetID="9" presetClass="entr" presetSubtype="0" fill="hold" grpId="0" nodeType="afterEffect">
                                  <p:stCondLst>
                                    <p:cond delay="250"/>
                                  </p:stCondLst>
                                  <p:childTnLst>
                                    <p:set>
                                      <p:cBhvr>
                                        <p:cTn id="32" dur="1" fill="hold">
                                          <p:stCondLst>
                                            <p:cond delay="0"/>
                                          </p:stCondLst>
                                        </p:cTn>
                                        <p:tgtEl>
                                          <p:spTgt spid="15"/>
                                        </p:tgtEl>
                                        <p:attrNameLst>
                                          <p:attrName>style.visibility</p:attrName>
                                        </p:attrNameLst>
                                      </p:cBhvr>
                                      <p:to>
                                        <p:strVal val="visible"/>
                                      </p:to>
                                    </p:set>
                                    <p:animEffect transition="in" filter="dissolve">
                                      <p:cBhvr>
                                        <p:cTn id="33" dur="750"/>
                                        <p:tgtEl>
                                          <p:spTgt spid="15"/>
                                        </p:tgtEl>
                                      </p:cBhvr>
                                    </p:animEffect>
                                  </p:childTnLst>
                                </p:cTn>
                              </p:par>
                            </p:childTnLst>
                          </p:cTn>
                        </p:par>
                        <p:par>
                          <p:cTn id="34" fill="hold">
                            <p:stCondLst>
                              <p:cond delay="6750"/>
                            </p:stCondLst>
                            <p:childTnLst>
                              <p:par>
                                <p:cTn id="35" presetID="9" presetClass="entr" presetSubtype="0" fill="hold" nodeType="afterEffect">
                                  <p:stCondLst>
                                    <p:cond delay="250"/>
                                  </p:stCondLst>
                                  <p:childTnLst>
                                    <p:set>
                                      <p:cBhvr>
                                        <p:cTn id="36" dur="1" fill="hold">
                                          <p:stCondLst>
                                            <p:cond delay="0"/>
                                          </p:stCondLst>
                                        </p:cTn>
                                        <p:tgtEl>
                                          <p:spTgt spid="21"/>
                                        </p:tgtEl>
                                        <p:attrNameLst>
                                          <p:attrName>style.visibility</p:attrName>
                                        </p:attrNameLst>
                                      </p:cBhvr>
                                      <p:to>
                                        <p:strVal val="visible"/>
                                      </p:to>
                                    </p:set>
                                    <p:animEffect transition="in" filter="dissolve">
                                      <p:cBhvr>
                                        <p:cTn id="37" dur="750"/>
                                        <p:tgtEl>
                                          <p:spTgt spid="21"/>
                                        </p:tgtEl>
                                      </p:cBhvr>
                                    </p:animEffect>
                                  </p:childTnLst>
                                </p:cTn>
                              </p:par>
                            </p:childTnLst>
                          </p:cTn>
                        </p:par>
                        <p:par>
                          <p:cTn id="38" fill="hold">
                            <p:stCondLst>
                              <p:cond delay="7750"/>
                            </p:stCondLst>
                            <p:childTnLst>
                              <p:par>
                                <p:cTn id="39" presetID="20" presetClass="entr" presetSubtype="0" fill="hold" nodeType="after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wedge">
                                      <p:cBhvr>
                                        <p:cTn id="41" dur="2000"/>
                                        <p:tgtEl>
                                          <p:spTgt spid="14"/>
                                        </p:tgtEl>
                                      </p:cBhvr>
                                    </p:animEffect>
                                  </p:childTnLst>
                                </p:cTn>
                              </p:par>
                            </p:childTnLst>
                          </p:cTn>
                        </p:par>
                        <p:par>
                          <p:cTn id="42" fill="hold">
                            <p:stCondLst>
                              <p:cond delay="9750"/>
                            </p:stCondLst>
                            <p:childTnLst>
                              <p:par>
                                <p:cTn id="43" presetID="10" presetClass="entr" presetSubtype="0" fill="hold" grpId="0" nodeType="afterEffect">
                                  <p:stCondLst>
                                    <p:cond delay="500"/>
                                  </p:stCondLst>
                                  <p:childTnLst>
                                    <p:set>
                                      <p:cBhvr>
                                        <p:cTn id="44" dur="1" fill="hold">
                                          <p:stCondLst>
                                            <p:cond delay="0"/>
                                          </p:stCondLst>
                                        </p:cTn>
                                        <p:tgtEl>
                                          <p:spTgt spid="27"/>
                                        </p:tgtEl>
                                        <p:attrNameLst>
                                          <p:attrName>style.visibility</p:attrName>
                                        </p:attrNameLst>
                                      </p:cBhvr>
                                      <p:to>
                                        <p:strVal val="visible"/>
                                      </p:to>
                                    </p:set>
                                    <p:animEffect transition="in" filter="fade">
                                      <p:cBhvr>
                                        <p:cTn id="45" dur="750"/>
                                        <p:tgtEl>
                                          <p:spTgt spid="27"/>
                                        </p:tgtEl>
                                      </p:cBhvr>
                                    </p:animEffect>
                                  </p:childTnLst>
                                </p:cTn>
                              </p:par>
                            </p:childTnLst>
                          </p:cTn>
                        </p:par>
                        <p:par>
                          <p:cTn id="46" fill="hold">
                            <p:stCondLst>
                              <p:cond delay="11000"/>
                            </p:stCondLst>
                            <p:childTnLst>
                              <p:par>
                                <p:cTn id="47" presetID="10" presetClass="entr" presetSubtype="0" fill="hold" grpId="0" nodeType="afterEffect">
                                  <p:stCondLst>
                                    <p:cond delay="500"/>
                                  </p:stCondLst>
                                  <p:childTnLst>
                                    <p:set>
                                      <p:cBhvr>
                                        <p:cTn id="48" dur="1" fill="hold">
                                          <p:stCondLst>
                                            <p:cond delay="0"/>
                                          </p:stCondLst>
                                        </p:cTn>
                                        <p:tgtEl>
                                          <p:spTgt spid="28"/>
                                        </p:tgtEl>
                                        <p:attrNameLst>
                                          <p:attrName>style.visibility</p:attrName>
                                        </p:attrNameLst>
                                      </p:cBhvr>
                                      <p:to>
                                        <p:strVal val="visible"/>
                                      </p:to>
                                    </p:set>
                                    <p:animEffect transition="in" filter="fade">
                                      <p:cBhvr>
                                        <p:cTn id="49" dur="75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5" grpId="0" animBg="1"/>
      <p:bldP spid="23" grpId="0" animBg="1"/>
      <p:bldP spid="17" grpId="0" animBg="1"/>
      <p:bldP spid="18" grpId="0" animBg="1"/>
      <p:bldP spid="27" grpId="0"/>
      <p:bldP spid="2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3967646" y="878374"/>
            <a:ext cx="6589920" cy="4708981"/>
            <a:chOff x="3967646" y="878374"/>
            <a:chExt cx="6589920" cy="4708981"/>
          </a:xfrm>
        </p:grpSpPr>
        <p:sp>
          <p:nvSpPr>
            <p:cNvPr id="4" name="文本框 3"/>
            <p:cNvSpPr txBox="1"/>
            <p:nvPr/>
          </p:nvSpPr>
          <p:spPr>
            <a:xfrm>
              <a:off x="3967646" y="878374"/>
              <a:ext cx="2646878" cy="4708981"/>
            </a:xfrm>
            <a:prstGeom prst="rect">
              <a:avLst/>
            </a:prstGeom>
            <a:noFill/>
          </p:spPr>
          <p:txBody>
            <a:bodyPr wrap="none" rtlCol="0">
              <a:spAutoFit/>
            </a:bodyPr>
            <a:lstStyle/>
            <a:p>
              <a:r>
                <a:rPr lang="en-US" altLang="zh-CN" sz="30000" dirty="0" smtClean="0">
                  <a:solidFill>
                    <a:srgbClr val="2F5597"/>
                  </a:solidFill>
                  <a:latin typeface="Kozuka Mincho Pro H" panose="02020A00000000000000" pitchFamily="18" charset="-128"/>
                  <a:ea typeface="Kozuka Mincho Pro H" panose="02020A00000000000000" pitchFamily="18" charset="-128"/>
                </a:rPr>
                <a:t>1</a:t>
              </a:r>
              <a:endParaRPr lang="zh-CN" altLang="en-US" sz="30000" dirty="0">
                <a:solidFill>
                  <a:srgbClr val="2F5597"/>
                </a:solidFill>
                <a:latin typeface="Kozuka Mincho Pro H" panose="02020A00000000000000" pitchFamily="18" charset="-128"/>
                <a:ea typeface="Kozuka Mincho Pro H" panose="02020A00000000000000" pitchFamily="18" charset="-128"/>
              </a:endParaRPr>
            </a:p>
          </p:txBody>
        </p:sp>
        <p:grpSp>
          <p:nvGrpSpPr>
            <p:cNvPr id="7" name="组合 6"/>
            <p:cNvGrpSpPr/>
            <p:nvPr/>
          </p:nvGrpSpPr>
          <p:grpSpPr>
            <a:xfrm>
              <a:off x="5148263" y="2139056"/>
              <a:ext cx="5409303" cy="2200150"/>
              <a:chOff x="4305782" y="2128782"/>
              <a:chExt cx="5409303" cy="2200150"/>
            </a:xfrm>
          </p:grpSpPr>
          <p:sp>
            <p:nvSpPr>
              <p:cNvPr id="5" name="矩形 4"/>
              <p:cNvSpPr/>
              <p:nvPr/>
            </p:nvSpPr>
            <p:spPr>
              <a:xfrm>
                <a:off x="4448604" y="2232954"/>
                <a:ext cx="5266481" cy="1979271"/>
              </a:xfrm>
              <a:prstGeom prst="rect">
                <a:avLst/>
              </a:prstGeom>
              <a:solidFill>
                <a:srgbClr val="F5F3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000" spc="600" dirty="0">
                  <a:solidFill>
                    <a:srgbClr val="2F5597"/>
                  </a:solidFill>
                  <a:latin typeface="汉仪菱心体简" panose="02010609000101010101" pitchFamily="49" charset="-122"/>
                  <a:ea typeface="汉仪菱心体简" panose="02010609000101010101" pitchFamily="49" charset="-122"/>
                </a:endParaRPr>
              </a:p>
            </p:txBody>
          </p:sp>
          <p:sp>
            <p:nvSpPr>
              <p:cNvPr id="6" name="矩形 5"/>
              <p:cNvSpPr/>
              <p:nvPr/>
            </p:nvSpPr>
            <p:spPr>
              <a:xfrm>
                <a:off x="4305782" y="2128782"/>
                <a:ext cx="5177809" cy="2200150"/>
              </a:xfrm>
              <a:prstGeom prst="rect">
                <a:avLst/>
              </a:prstGeom>
              <a:noFill/>
              <a:ln>
                <a:solidFill>
                  <a:srgbClr val="F4F2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文本框 7"/>
            <p:cNvSpPr txBox="1"/>
            <p:nvPr/>
          </p:nvSpPr>
          <p:spPr>
            <a:xfrm>
              <a:off x="5526045" y="2648087"/>
              <a:ext cx="2839981" cy="1169551"/>
            </a:xfrm>
            <a:prstGeom prst="rect">
              <a:avLst/>
            </a:prstGeom>
            <a:noFill/>
          </p:spPr>
          <p:txBody>
            <a:bodyPr wrap="square" rtlCol="0">
              <a:spAutoFit/>
            </a:bodyPr>
            <a:lstStyle/>
            <a:p>
              <a:r>
                <a:rPr lang="zh-CN" altLang="en-US" sz="7000" spc="2000" dirty="0" smtClean="0">
                  <a:solidFill>
                    <a:srgbClr val="2F5597"/>
                  </a:solidFill>
                  <a:latin typeface="汉仪菱心体简" panose="02010609000101010101" pitchFamily="49" charset="-122"/>
                  <a:ea typeface="汉仪菱心体简" panose="02010609000101010101" pitchFamily="49" charset="-122"/>
                </a:rPr>
                <a:t>绪论</a:t>
              </a:r>
            </a:p>
          </p:txBody>
        </p:sp>
      </p:grpSp>
    </p:spTree>
    <p:extLst>
      <p:ext uri="{BB962C8B-B14F-4D97-AF65-F5344CB8AC3E}">
        <p14:creationId xmlns:p14="http://schemas.microsoft.com/office/powerpoint/2010/main" val="3060984817"/>
      </p:ext>
    </p:extLst>
  </p:cSld>
  <p:clrMapOvr>
    <a:masterClrMapping/>
  </p:clrMapOvr>
  <p:transition advClick="0"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edge">
                                      <p:cBhvr>
                                        <p:cTn id="7" dur="12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339067" y="457843"/>
            <a:ext cx="7116682" cy="166589"/>
            <a:chOff x="2339067" y="457843"/>
            <a:chExt cx="7116682" cy="166589"/>
          </a:xfrm>
        </p:grpSpPr>
        <p:grpSp>
          <p:nvGrpSpPr>
            <p:cNvPr id="10" name="组合 9"/>
            <p:cNvGrpSpPr/>
            <p:nvPr/>
          </p:nvGrpSpPr>
          <p:grpSpPr>
            <a:xfrm>
              <a:off x="2339067" y="457843"/>
              <a:ext cx="1828586" cy="136906"/>
              <a:chOff x="2989063" y="523944"/>
              <a:chExt cx="1828586" cy="136906"/>
            </a:xfrm>
          </p:grpSpPr>
          <p:sp>
            <p:nvSpPr>
              <p:cNvPr id="5" name="椭圆 4"/>
              <p:cNvSpPr/>
              <p:nvPr/>
            </p:nvSpPr>
            <p:spPr>
              <a:xfrm flipH="1">
                <a:off x="3528429" y="548763"/>
                <a:ext cx="95079" cy="95079"/>
              </a:xfrm>
              <a:prstGeom prst="ellipse">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4092608" y="532880"/>
                <a:ext cx="119035" cy="119035"/>
              </a:xfrm>
              <a:prstGeom prst="ellipse">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4680743" y="523944"/>
                <a:ext cx="136906" cy="136906"/>
              </a:xfrm>
              <a:prstGeom prst="ellipse">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flipH="1">
                <a:off x="2989063" y="561170"/>
                <a:ext cx="70266" cy="70266"/>
              </a:xfrm>
              <a:prstGeom prst="ellipse">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 name="组合 10"/>
            <p:cNvGrpSpPr/>
            <p:nvPr/>
          </p:nvGrpSpPr>
          <p:grpSpPr>
            <a:xfrm flipH="1">
              <a:off x="7627163" y="487526"/>
              <a:ext cx="1828586" cy="136906"/>
              <a:chOff x="2989063" y="523944"/>
              <a:chExt cx="1828586" cy="136906"/>
            </a:xfrm>
          </p:grpSpPr>
          <p:sp>
            <p:nvSpPr>
              <p:cNvPr id="12" name="椭圆 11"/>
              <p:cNvSpPr/>
              <p:nvPr/>
            </p:nvSpPr>
            <p:spPr>
              <a:xfrm flipH="1">
                <a:off x="3528429" y="548763"/>
                <a:ext cx="95079" cy="95079"/>
              </a:xfrm>
              <a:prstGeom prst="ellipse">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4092608" y="532880"/>
                <a:ext cx="119035" cy="119035"/>
              </a:xfrm>
              <a:prstGeom prst="ellipse">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4680743" y="523944"/>
                <a:ext cx="136906" cy="136906"/>
              </a:xfrm>
              <a:prstGeom prst="ellipse">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flipH="1">
                <a:off x="2989063" y="561170"/>
                <a:ext cx="70266" cy="70266"/>
              </a:xfrm>
              <a:prstGeom prst="ellipse">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6" name="文本框 15"/>
          <p:cNvSpPr txBox="1"/>
          <p:nvPr/>
        </p:nvSpPr>
        <p:spPr>
          <a:xfrm>
            <a:off x="5035633" y="325146"/>
            <a:ext cx="1723549" cy="461665"/>
          </a:xfrm>
          <a:prstGeom prst="rect">
            <a:avLst/>
          </a:prstGeom>
          <a:noFill/>
        </p:spPr>
        <p:txBody>
          <a:bodyPr wrap="none" rtlCol="0">
            <a:spAutoFit/>
          </a:bodyPr>
          <a:lstStyle/>
          <a:p>
            <a:r>
              <a:rPr lang="zh-CN" altLang="en-US" sz="2400" spc="600" dirty="0">
                <a:solidFill>
                  <a:srgbClr val="2F5597"/>
                </a:solidFill>
                <a:latin typeface="汉仪菱心体简" panose="02010609000101010101" pitchFamily="49" charset="-122"/>
                <a:ea typeface="汉仪菱心体简" panose="02010609000101010101" pitchFamily="49" charset="-122"/>
              </a:rPr>
              <a:t>研究背景</a:t>
            </a:r>
          </a:p>
        </p:txBody>
      </p:sp>
      <p:grpSp>
        <p:nvGrpSpPr>
          <p:cNvPr id="2" name="组合 1"/>
          <p:cNvGrpSpPr/>
          <p:nvPr/>
        </p:nvGrpSpPr>
        <p:grpSpPr>
          <a:xfrm>
            <a:off x="180045" y="1861851"/>
            <a:ext cx="12011955" cy="2390661"/>
            <a:chOff x="180045" y="1861851"/>
            <a:chExt cx="12011955" cy="2390661"/>
          </a:xfrm>
          <a:effectLst/>
        </p:grpSpPr>
        <p:pic>
          <p:nvPicPr>
            <p:cNvPr id="17" name="图片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045" y="1861851"/>
              <a:ext cx="5705953" cy="2390661"/>
            </a:xfrm>
            <a:prstGeom prst="rect">
              <a:avLst/>
            </a:prstGeom>
          </p:spPr>
        </p:pic>
        <p:sp>
          <p:nvSpPr>
            <p:cNvPr id="18" name="矩形 17"/>
            <p:cNvSpPr/>
            <p:nvPr/>
          </p:nvSpPr>
          <p:spPr>
            <a:xfrm>
              <a:off x="5897407" y="1861851"/>
              <a:ext cx="6294593" cy="2390661"/>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b="1" dirty="0" smtClean="0">
                  <a:latin typeface="Microsoft YaHei UI" panose="020B0503020204020204" pitchFamily="34" charset="-122"/>
                  <a:ea typeface="Microsoft YaHei UI" panose="020B0503020204020204" pitchFamily="34" charset="-122"/>
                </a:rPr>
                <a:t>互联网发展迅猛</a:t>
              </a:r>
              <a:endParaRPr lang="en-US" altLang="zh-CN" b="1" dirty="0" smtClean="0">
                <a:latin typeface="Microsoft YaHei UI" panose="020B0503020204020204" pitchFamily="34" charset="-122"/>
                <a:ea typeface="Microsoft YaHei UI" panose="020B0503020204020204" pitchFamily="34" charset="-122"/>
              </a:endParaRPr>
            </a:p>
            <a:p>
              <a:endParaRPr lang="en-US" altLang="zh-CN" b="1" dirty="0" smtClean="0">
                <a:latin typeface="Microsoft YaHei UI" panose="020B0503020204020204" pitchFamily="34" charset="-122"/>
                <a:ea typeface="Microsoft YaHei UI" panose="020B0503020204020204" pitchFamily="34" charset="-122"/>
              </a:endParaRPr>
            </a:p>
            <a:p>
              <a:r>
                <a:rPr lang="zh-CN" altLang="zh-CN" sz="1400" dirty="0">
                  <a:latin typeface="Microsoft YaHei UI" panose="020B0503020204020204" pitchFamily="34" charset="-122"/>
                  <a:ea typeface="Microsoft YaHei UI" panose="020B0503020204020204" pitchFamily="34" charset="-122"/>
                </a:rPr>
                <a:t>随着计算机技术不断进步和互联网技术的高速普及，我们的生活已经发生了巨大的改变。计算机技术和互联网技术已经渗透到人类生活的各个领域，不断的改变着我们的生活方式和工作方式。而且随着互联网的发展，互联网相关的技术也一直</a:t>
              </a:r>
              <a:r>
                <a:rPr lang="zh-CN" altLang="zh-CN" sz="1400" dirty="0" smtClean="0">
                  <a:latin typeface="Microsoft YaHei UI" panose="020B0503020204020204" pitchFamily="34" charset="-122"/>
                  <a:ea typeface="Microsoft YaHei UI" panose="020B0503020204020204" pitchFamily="34" charset="-122"/>
                </a:rPr>
                <a:t>在</a:t>
              </a:r>
              <a:r>
                <a:rPr lang="zh-CN" altLang="en-US" sz="1400" dirty="0" smtClean="0">
                  <a:latin typeface="Microsoft YaHei UI" panose="020B0503020204020204" pitchFamily="34" charset="-122"/>
                  <a:ea typeface="Microsoft YaHei UI" panose="020B0503020204020204" pitchFamily="34" charset="-122"/>
                </a:rPr>
                <a:t>不断</a:t>
              </a:r>
              <a:r>
                <a:rPr lang="zh-CN" altLang="zh-CN" sz="1400" dirty="0" smtClean="0">
                  <a:latin typeface="Microsoft YaHei UI" panose="020B0503020204020204" pitchFamily="34" charset="-122"/>
                  <a:ea typeface="Microsoft YaHei UI" panose="020B0503020204020204" pitchFamily="34" charset="-122"/>
                </a:rPr>
                <a:t>革新。</a:t>
              </a:r>
              <a:r>
                <a:rPr lang="zh-CN" altLang="en-US" sz="1400" dirty="0" smtClean="0">
                  <a:latin typeface="Microsoft YaHei UI" panose="020B0503020204020204" pitchFamily="34" charset="-122"/>
                  <a:ea typeface="Microsoft YaHei UI" panose="020B0503020204020204" pitchFamily="34" charset="-122"/>
                </a:rPr>
                <a:t>随之而来的是用户交互体验的要求越来越高。</a:t>
              </a:r>
              <a:endParaRPr lang="zh-CN" altLang="en-US" sz="1400" dirty="0">
                <a:latin typeface="Microsoft YaHei UI" panose="020B0503020204020204" pitchFamily="34" charset="-122"/>
                <a:ea typeface="Microsoft YaHei UI" panose="020B0503020204020204" pitchFamily="34" charset="-122"/>
              </a:endParaRPr>
            </a:p>
          </p:txBody>
        </p:sp>
      </p:grpSp>
      <p:sp>
        <p:nvSpPr>
          <p:cNvPr id="19" name="文本框 18"/>
          <p:cNvSpPr txBox="1"/>
          <p:nvPr/>
        </p:nvSpPr>
        <p:spPr>
          <a:xfrm>
            <a:off x="1244434" y="4951322"/>
            <a:ext cx="9903673" cy="1323439"/>
          </a:xfrm>
          <a:prstGeom prst="rect">
            <a:avLst/>
          </a:prstGeom>
          <a:noFill/>
        </p:spPr>
        <p:txBody>
          <a:bodyPr wrap="none" rtlCol="0">
            <a:spAutoFit/>
          </a:bodyPr>
          <a:lstStyle/>
          <a:p>
            <a:pPr algn="ctr"/>
            <a:r>
              <a:rPr lang="zh-CN" altLang="en-US" sz="1600" kern="2000" dirty="0">
                <a:solidFill>
                  <a:schemeClr val="bg2">
                    <a:lumMod val="50000"/>
                  </a:schemeClr>
                </a:solidFill>
                <a:latin typeface="微软雅黑" panose="020B0503020204020204" pitchFamily="34" charset="-122"/>
                <a:ea typeface="微软雅黑" panose="020B0503020204020204" pitchFamily="34" charset="-122"/>
              </a:rPr>
              <a:t>从当年的</a:t>
            </a:r>
            <a:r>
              <a:rPr lang="en-US" altLang="zh-CN" sz="1600" kern="2000" dirty="0">
                <a:solidFill>
                  <a:schemeClr val="bg2">
                    <a:lumMod val="50000"/>
                  </a:schemeClr>
                </a:solidFill>
                <a:latin typeface="微软雅黑" panose="020B0503020204020204" pitchFamily="34" charset="-122"/>
                <a:ea typeface="微软雅黑" panose="020B0503020204020204" pitchFamily="34" charset="-122"/>
              </a:rPr>
              <a:t>HTML</a:t>
            </a:r>
            <a:r>
              <a:rPr lang="zh-CN" altLang="en-US" sz="1600" kern="2000" dirty="0">
                <a:solidFill>
                  <a:schemeClr val="bg2">
                    <a:lumMod val="50000"/>
                  </a:schemeClr>
                </a:solidFill>
                <a:latin typeface="微软雅黑" panose="020B0503020204020204" pitchFamily="34" charset="-122"/>
                <a:ea typeface="微软雅黑" panose="020B0503020204020204" pitchFamily="34" charset="-122"/>
              </a:rPr>
              <a:t>、</a:t>
            </a:r>
            <a:r>
              <a:rPr lang="en-US" altLang="zh-CN" sz="1600" kern="2000" dirty="0">
                <a:solidFill>
                  <a:schemeClr val="bg2">
                    <a:lumMod val="50000"/>
                  </a:schemeClr>
                </a:solidFill>
                <a:latin typeface="微软雅黑" panose="020B0503020204020204" pitchFamily="34" charset="-122"/>
                <a:ea typeface="微软雅黑" panose="020B0503020204020204" pitchFamily="34" charset="-122"/>
              </a:rPr>
              <a:t>CSS</a:t>
            </a:r>
            <a:r>
              <a:rPr lang="zh-CN" altLang="en-US" sz="1600" kern="2000" dirty="0">
                <a:solidFill>
                  <a:schemeClr val="bg2">
                    <a:lumMod val="50000"/>
                  </a:schemeClr>
                </a:solidFill>
                <a:latin typeface="微软雅黑" panose="020B0503020204020204" pitchFamily="34" charset="-122"/>
                <a:ea typeface="微软雅黑" panose="020B0503020204020204" pitchFamily="34" charset="-122"/>
              </a:rPr>
              <a:t>到如今的</a:t>
            </a:r>
            <a:r>
              <a:rPr lang="en-US" altLang="zh-CN" sz="1600" kern="2000" dirty="0">
                <a:solidFill>
                  <a:schemeClr val="bg2">
                    <a:lumMod val="50000"/>
                  </a:schemeClr>
                </a:solidFill>
                <a:latin typeface="微软雅黑" panose="020B0503020204020204" pitchFamily="34" charset="-122"/>
                <a:ea typeface="微软雅黑" panose="020B0503020204020204" pitchFamily="34" charset="-122"/>
              </a:rPr>
              <a:t>HTML5</a:t>
            </a:r>
            <a:r>
              <a:rPr lang="zh-CN" altLang="en-US" sz="1600" kern="2000" dirty="0">
                <a:solidFill>
                  <a:schemeClr val="bg2">
                    <a:lumMod val="50000"/>
                  </a:schemeClr>
                </a:solidFill>
                <a:latin typeface="微软雅黑" panose="020B0503020204020204" pitchFamily="34" charset="-122"/>
                <a:ea typeface="微软雅黑" panose="020B0503020204020204" pitchFamily="34" charset="-122"/>
              </a:rPr>
              <a:t>、</a:t>
            </a:r>
            <a:r>
              <a:rPr lang="en-US" altLang="zh-CN" sz="1600" kern="2000" dirty="0">
                <a:solidFill>
                  <a:schemeClr val="bg2">
                    <a:lumMod val="50000"/>
                  </a:schemeClr>
                </a:solidFill>
                <a:latin typeface="微软雅黑" panose="020B0503020204020204" pitchFamily="34" charset="-122"/>
                <a:ea typeface="微软雅黑" panose="020B0503020204020204" pitchFamily="34" charset="-122"/>
              </a:rPr>
              <a:t>CSS3</a:t>
            </a:r>
            <a:r>
              <a:rPr lang="zh-CN" altLang="en-US" sz="1600" kern="2000" dirty="0">
                <a:solidFill>
                  <a:schemeClr val="bg2">
                    <a:lumMod val="50000"/>
                  </a:schemeClr>
                </a:solidFill>
                <a:latin typeface="微软雅黑" panose="020B0503020204020204" pitchFamily="34" charset="-122"/>
                <a:ea typeface="微软雅黑" panose="020B0503020204020204" pitchFamily="34" charset="-122"/>
              </a:rPr>
              <a:t>，</a:t>
            </a:r>
            <a:r>
              <a:rPr lang="en-US" altLang="zh-CN" sz="1600" kern="2000" dirty="0">
                <a:solidFill>
                  <a:schemeClr val="bg2">
                    <a:lumMod val="50000"/>
                  </a:schemeClr>
                </a:solidFill>
                <a:latin typeface="微软雅黑" panose="020B0503020204020204" pitchFamily="34" charset="-122"/>
                <a:ea typeface="微软雅黑" panose="020B0503020204020204" pitchFamily="34" charset="-122"/>
              </a:rPr>
              <a:t>JavaScript</a:t>
            </a:r>
            <a:r>
              <a:rPr lang="zh-CN" altLang="en-US" sz="1600" kern="2000" dirty="0">
                <a:solidFill>
                  <a:schemeClr val="bg2">
                    <a:lumMod val="50000"/>
                  </a:schemeClr>
                </a:solidFill>
                <a:latin typeface="微软雅黑" panose="020B0503020204020204" pitchFamily="34" charset="-122"/>
                <a:ea typeface="微软雅黑" panose="020B0503020204020204" pitchFamily="34" charset="-122"/>
              </a:rPr>
              <a:t>的标准也在逐年更新</a:t>
            </a:r>
            <a:r>
              <a:rPr lang="zh-CN" altLang="en-US" sz="1600" kern="2000" dirty="0" smtClean="0">
                <a:solidFill>
                  <a:schemeClr val="bg2">
                    <a:lumMod val="50000"/>
                  </a:schemeClr>
                </a:solidFill>
                <a:latin typeface="微软雅黑" panose="020B0503020204020204" pitchFamily="34" charset="-122"/>
                <a:ea typeface="微软雅黑" panose="020B0503020204020204" pitchFamily="34" charset="-122"/>
              </a:rPr>
              <a:t>，</a:t>
            </a:r>
            <a:endParaRPr lang="en-US" altLang="zh-CN" sz="1600" kern="2000" dirty="0" smtClean="0">
              <a:solidFill>
                <a:schemeClr val="bg2">
                  <a:lumMod val="50000"/>
                </a:schemeClr>
              </a:solidFill>
              <a:latin typeface="微软雅黑" panose="020B0503020204020204" pitchFamily="34" charset="-122"/>
              <a:ea typeface="微软雅黑" panose="020B0503020204020204" pitchFamily="34" charset="-122"/>
            </a:endParaRPr>
          </a:p>
          <a:p>
            <a:pPr algn="ctr"/>
            <a:r>
              <a:rPr lang="zh-CN" altLang="en-US" sz="1600" kern="2000" dirty="0" smtClean="0">
                <a:solidFill>
                  <a:schemeClr val="bg2">
                    <a:lumMod val="50000"/>
                  </a:schemeClr>
                </a:solidFill>
                <a:latin typeface="微软雅黑" panose="020B0503020204020204" pitchFamily="34" charset="-122"/>
                <a:ea typeface="微软雅黑" panose="020B0503020204020204" pitchFamily="34" charset="-122"/>
              </a:rPr>
              <a:t>甚至</a:t>
            </a:r>
            <a:r>
              <a:rPr lang="zh-CN" altLang="en-US" sz="1600" kern="2000" dirty="0">
                <a:solidFill>
                  <a:schemeClr val="bg2">
                    <a:lumMod val="50000"/>
                  </a:schemeClr>
                </a:solidFill>
                <a:latin typeface="微软雅黑" panose="020B0503020204020204" pitchFamily="34" charset="-122"/>
                <a:ea typeface="微软雅黑" panose="020B0503020204020204" pitchFamily="34" charset="-122"/>
              </a:rPr>
              <a:t>在</a:t>
            </a:r>
            <a:r>
              <a:rPr lang="en-US" altLang="zh-CN" sz="1600" kern="2000" dirty="0">
                <a:solidFill>
                  <a:schemeClr val="bg2">
                    <a:lumMod val="50000"/>
                  </a:schemeClr>
                </a:solidFill>
                <a:latin typeface="微软雅黑" panose="020B0503020204020204" pitchFamily="34" charset="-122"/>
                <a:ea typeface="微软雅黑" panose="020B0503020204020204" pitchFamily="34" charset="-122"/>
              </a:rPr>
              <a:t>ECMA6</a:t>
            </a:r>
            <a:r>
              <a:rPr lang="zh-CN" altLang="en-US" sz="1600" kern="2000" dirty="0">
                <a:solidFill>
                  <a:schemeClr val="bg2">
                    <a:lumMod val="50000"/>
                  </a:schemeClr>
                </a:solidFill>
                <a:latin typeface="微软雅黑" panose="020B0503020204020204" pitchFamily="34" charset="-122"/>
                <a:ea typeface="微软雅黑" panose="020B0503020204020204" pitchFamily="34" charset="-122"/>
              </a:rPr>
              <a:t>标准还</a:t>
            </a:r>
            <a:r>
              <a:rPr lang="zh-CN" altLang="en-US" sz="1600" kern="2000" dirty="0" smtClean="0">
                <a:solidFill>
                  <a:schemeClr val="bg2">
                    <a:lumMod val="50000"/>
                  </a:schemeClr>
                </a:solidFill>
                <a:latin typeface="微软雅黑" panose="020B0503020204020204" pitchFamily="34" charset="-122"/>
                <a:ea typeface="微软雅黑" panose="020B0503020204020204" pitchFamily="34" charset="-122"/>
              </a:rPr>
              <a:t>没普及</a:t>
            </a:r>
            <a:r>
              <a:rPr lang="zh-CN" altLang="en-US" sz="1600" kern="2000" dirty="0">
                <a:solidFill>
                  <a:schemeClr val="bg2">
                    <a:lumMod val="50000"/>
                  </a:schemeClr>
                </a:solidFill>
                <a:latin typeface="微软雅黑" panose="020B0503020204020204" pitchFamily="34" charset="-122"/>
                <a:ea typeface="微软雅黑" panose="020B0503020204020204" pitchFamily="34" charset="-122"/>
              </a:rPr>
              <a:t>的时候，</a:t>
            </a:r>
            <a:r>
              <a:rPr lang="en-US" altLang="zh-CN" sz="1600" kern="2000" dirty="0">
                <a:solidFill>
                  <a:schemeClr val="bg2">
                    <a:lumMod val="50000"/>
                  </a:schemeClr>
                </a:solidFill>
                <a:latin typeface="微软雅黑" panose="020B0503020204020204" pitchFamily="34" charset="-122"/>
                <a:ea typeface="微软雅黑" panose="020B0503020204020204" pitchFamily="34" charset="-122"/>
              </a:rPr>
              <a:t>ECMA7</a:t>
            </a:r>
            <a:r>
              <a:rPr lang="zh-CN" altLang="en-US" sz="1600" kern="2000" dirty="0">
                <a:solidFill>
                  <a:schemeClr val="bg2">
                    <a:lumMod val="50000"/>
                  </a:schemeClr>
                </a:solidFill>
                <a:latin typeface="微软雅黑" panose="020B0503020204020204" pitchFamily="34" charset="-122"/>
                <a:ea typeface="微软雅黑" panose="020B0503020204020204" pitchFamily="34" charset="-122"/>
              </a:rPr>
              <a:t>标砖已经出炉，还有前端</a:t>
            </a:r>
            <a:r>
              <a:rPr lang="en-US" altLang="zh-CN" sz="1600" kern="2000" dirty="0">
                <a:solidFill>
                  <a:schemeClr val="bg2">
                    <a:lumMod val="50000"/>
                  </a:schemeClr>
                </a:solidFill>
                <a:latin typeface="微软雅黑" panose="020B0503020204020204" pitchFamily="34" charset="-122"/>
                <a:ea typeface="微软雅黑" panose="020B0503020204020204" pitchFamily="34" charset="-122"/>
              </a:rPr>
              <a:t>MVC</a:t>
            </a:r>
            <a:r>
              <a:rPr lang="zh-CN" altLang="en-US" sz="1600" kern="2000" dirty="0">
                <a:solidFill>
                  <a:schemeClr val="bg2">
                    <a:lumMod val="50000"/>
                  </a:schemeClr>
                </a:solidFill>
                <a:latin typeface="微软雅黑" panose="020B0503020204020204" pitchFamily="34" charset="-122"/>
                <a:ea typeface="微软雅黑" panose="020B0503020204020204" pitchFamily="34" charset="-122"/>
              </a:rPr>
              <a:t>的概念的提出</a:t>
            </a:r>
            <a:r>
              <a:rPr lang="zh-CN" altLang="en-US" sz="1600" kern="2000" dirty="0" smtClean="0">
                <a:solidFill>
                  <a:schemeClr val="bg2">
                    <a:lumMod val="50000"/>
                  </a:schemeClr>
                </a:solidFill>
                <a:latin typeface="微软雅黑" panose="020B0503020204020204" pitchFamily="34" charset="-122"/>
                <a:ea typeface="微软雅黑" panose="020B0503020204020204" pitchFamily="34" charset="-122"/>
              </a:rPr>
              <a:t>，</a:t>
            </a:r>
            <a:endParaRPr lang="en-US" altLang="zh-CN" sz="1600" kern="2000" dirty="0" smtClean="0">
              <a:solidFill>
                <a:schemeClr val="bg2">
                  <a:lumMod val="50000"/>
                </a:schemeClr>
              </a:solidFill>
              <a:latin typeface="微软雅黑" panose="020B0503020204020204" pitchFamily="34" charset="-122"/>
              <a:ea typeface="微软雅黑" panose="020B0503020204020204" pitchFamily="34" charset="-122"/>
            </a:endParaRPr>
          </a:p>
          <a:p>
            <a:pPr algn="ctr"/>
            <a:r>
              <a:rPr lang="zh-CN" altLang="en-US" sz="1600" kern="2000" dirty="0" smtClean="0">
                <a:solidFill>
                  <a:schemeClr val="bg2">
                    <a:lumMod val="50000"/>
                  </a:schemeClr>
                </a:solidFill>
                <a:latin typeface="微软雅黑" panose="020B0503020204020204" pitchFamily="34" charset="-122"/>
                <a:ea typeface="微软雅黑" panose="020B0503020204020204" pitchFamily="34" charset="-122"/>
              </a:rPr>
              <a:t>各</a:t>
            </a:r>
            <a:r>
              <a:rPr lang="zh-CN" altLang="en-US" sz="1600" kern="2000" dirty="0">
                <a:solidFill>
                  <a:schemeClr val="bg2">
                    <a:lumMod val="50000"/>
                  </a:schemeClr>
                </a:solidFill>
                <a:latin typeface="微软雅黑" panose="020B0503020204020204" pitchFamily="34" charset="-122"/>
                <a:ea typeface="微软雅黑" panose="020B0503020204020204" pitchFamily="34" charset="-122"/>
              </a:rPr>
              <a:t>大框架，类库从当年的</a:t>
            </a:r>
            <a:r>
              <a:rPr lang="en-US" altLang="zh-CN" sz="1600" kern="2000" dirty="0">
                <a:solidFill>
                  <a:schemeClr val="bg2">
                    <a:lumMod val="50000"/>
                  </a:schemeClr>
                </a:solidFill>
                <a:latin typeface="微软雅黑" panose="020B0503020204020204" pitchFamily="34" charset="-122"/>
                <a:ea typeface="微软雅黑" panose="020B0503020204020204" pitchFamily="34" charset="-122"/>
              </a:rPr>
              <a:t>jQuery</a:t>
            </a:r>
            <a:r>
              <a:rPr lang="zh-CN" altLang="en-US" sz="1600" kern="2000" dirty="0">
                <a:solidFill>
                  <a:schemeClr val="bg2">
                    <a:lumMod val="50000"/>
                  </a:schemeClr>
                </a:solidFill>
                <a:latin typeface="微软雅黑" panose="020B0503020204020204" pitchFamily="34" charset="-122"/>
                <a:ea typeface="微软雅黑" panose="020B0503020204020204" pitchFamily="34" charset="-122"/>
              </a:rPr>
              <a:t>到</a:t>
            </a:r>
            <a:r>
              <a:rPr lang="zh-CN" altLang="en-US" sz="1600" kern="2000" dirty="0" smtClean="0">
                <a:solidFill>
                  <a:schemeClr val="bg2">
                    <a:lumMod val="50000"/>
                  </a:schemeClr>
                </a:solidFill>
                <a:latin typeface="微软雅黑" panose="020B0503020204020204" pitchFamily="34" charset="-122"/>
                <a:ea typeface="微软雅黑" panose="020B0503020204020204" pitchFamily="34" charset="-122"/>
              </a:rPr>
              <a:t>现在的</a:t>
            </a:r>
            <a:r>
              <a:rPr lang="en-US" altLang="zh-CN" sz="1600" kern="2000" dirty="0">
                <a:solidFill>
                  <a:schemeClr val="bg2">
                    <a:lumMod val="50000"/>
                  </a:schemeClr>
                </a:solidFill>
                <a:latin typeface="微软雅黑" panose="020B0503020204020204" pitchFamily="34" charset="-122"/>
                <a:ea typeface="微软雅黑" panose="020B0503020204020204" pitchFamily="34" charset="-122"/>
              </a:rPr>
              <a:t>BackBone.js</a:t>
            </a:r>
            <a:r>
              <a:rPr lang="zh-CN" altLang="en-US" sz="1600" kern="2000" dirty="0">
                <a:solidFill>
                  <a:schemeClr val="bg2">
                    <a:lumMod val="50000"/>
                  </a:schemeClr>
                </a:solidFill>
                <a:latin typeface="微软雅黑" panose="020B0503020204020204" pitchFamily="34" charset="-122"/>
                <a:ea typeface="微软雅黑" panose="020B0503020204020204" pitchFamily="34" charset="-122"/>
              </a:rPr>
              <a:t>、</a:t>
            </a:r>
            <a:r>
              <a:rPr lang="en-US" altLang="zh-CN" sz="1600" kern="2000" dirty="0">
                <a:solidFill>
                  <a:schemeClr val="bg2">
                    <a:lumMod val="50000"/>
                  </a:schemeClr>
                </a:solidFill>
                <a:latin typeface="微软雅黑" panose="020B0503020204020204" pitchFamily="34" charset="-122"/>
                <a:ea typeface="微软雅黑" panose="020B0503020204020204" pitchFamily="34" charset="-122"/>
              </a:rPr>
              <a:t>Angular.js</a:t>
            </a:r>
            <a:r>
              <a:rPr lang="zh-CN" altLang="en-US" sz="1600" kern="2000" dirty="0">
                <a:solidFill>
                  <a:schemeClr val="bg2">
                    <a:lumMod val="50000"/>
                  </a:schemeClr>
                </a:solidFill>
                <a:latin typeface="微软雅黑" panose="020B0503020204020204" pitchFamily="34" charset="-122"/>
                <a:ea typeface="微软雅黑" panose="020B0503020204020204" pitchFamily="34" charset="-122"/>
              </a:rPr>
              <a:t>，</a:t>
            </a:r>
            <a:r>
              <a:rPr lang="en-US" altLang="zh-CN" sz="1600" kern="2000" dirty="0" err="1">
                <a:solidFill>
                  <a:schemeClr val="bg2">
                    <a:lumMod val="50000"/>
                  </a:schemeClr>
                </a:solidFill>
                <a:latin typeface="微软雅黑" panose="020B0503020204020204" pitchFamily="34" charset="-122"/>
                <a:ea typeface="微软雅黑" panose="020B0503020204020204" pitchFamily="34" charset="-122"/>
              </a:rPr>
              <a:t>BootStrap</a:t>
            </a:r>
            <a:r>
              <a:rPr lang="zh-CN" altLang="en-US" sz="1600" kern="2000" dirty="0">
                <a:solidFill>
                  <a:schemeClr val="bg2">
                    <a:lumMod val="50000"/>
                  </a:schemeClr>
                </a:solidFill>
                <a:latin typeface="微软雅黑" panose="020B0503020204020204" pitchFamily="34" charset="-122"/>
                <a:ea typeface="微软雅黑" panose="020B0503020204020204" pitchFamily="34" charset="-122"/>
              </a:rPr>
              <a:t>等如雨后春笋般层出不穷</a:t>
            </a:r>
            <a:r>
              <a:rPr lang="zh-CN" altLang="en-US" sz="1600" kern="2000" dirty="0" smtClean="0">
                <a:solidFill>
                  <a:schemeClr val="bg2">
                    <a:lumMod val="50000"/>
                  </a:schemeClr>
                </a:solidFill>
                <a:latin typeface="微软雅黑" panose="020B0503020204020204" pitchFamily="34" charset="-122"/>
                <a:ea typeface="微软雅黑" panose="020B0503020204020204" pitchFamily="34" charset="-122"/>
              </a:rPr>
              <a:t>。</a:t>
            </a:r>
            <a:endParaRPr lang="en-US" altLang="zh-CN" sz="1600" kern="2000" dirty="0" smtClean="0">
              <a:solidFill>
                <a:schemeClr val="bg2">
                  <a:lumMod val="50000"/>
                </a:schemeClr>
              </a:solidFill>
              <a:latin typeface="微软雅黑" panose="020B0503020204020204" pitchFamily="34" charset="-122"/>
              <a:ea typeface="微软雅黑" panose="020B0503020204020204" pitchFamily="34" charset="-122"/>
            </a:endParaRPr>
          </a:p>
          <a:p>
            <a:pPr algn="ctr"/>
            <a:r>
              <a:rPr lang="zh-CN" altLang="en-US" sz="1600" kern="2000" dirty="0" smtClean="0">
                <a:solidFill>
                  <a:schemeClr val="bg2">
                    <a:lumMod val="50000"/>
                  </a:schemeClr>
                </a:solidFill>
                <a:latin typeface="微软雅黑" panose="020B0503020204020204" pitchFamily="34" charset="-122"/>
                <a:ea typeface="微软雅黑" panose="020B0503020204020204" pitchFamily="34" charset="-122"/>
              </a:rPr>
              <a:t>服务器</a:t>
            </a:r>
            <a:r>
              <a:rPr lang="zh-CN" altLang="en-US" sz="1600" kern="2000" dirty="0">
                <a:solidFill>
                  <a:schemeClr val="bg2">
                    <a:lumMod val="50000"/>
                  </a:schemeClr>
                </a:solidFill>
                <a:latin typeface="微软雅黑" panose="020B0503020204020204" pitchFamily="34" charset="-122"/>
                <a:ea typeface="微软雅黑" panose="020B0503020204020204" pitchFamily="34" charset="-122"/>
              </a:rPr>
              <a:t>端的</a:t>
            </a:r>
            <a:r>
              <a:rPr lang="en-US" altLang="zh-CN" sz="1600" kern="2000" dirty="0">
                <a:solidFill>
                  <a:schemeClr val="bg2">
                    <a:lumMod val="50000"/>
                  </a:schemeClr>
                </a:solidFill>
                <a:latin typeface="微软雅黑" panose="020B0503020204020204" pitchFamily="34" charset="-122"/>
                <a:ea typeface="微软雅黑" panose="020B0503020204020204" pitchFamily="34" charset="-122"/>
              </a:rPr>
              <a:t>node.js</a:t>
            </a:r>
            <a:r>
              <a:rPr lang="zh-CN" altLang="en-US" sz="1600" kern="2000" dirty="0">
                <a:solidFill>
                  <a:schemeClr val="bg2">
                    <a:lumMod val="50000"/>
                  </a:schemeClr>
                </a:solidFill>
                <a:latin typeface="微软雅黑" panose="020B0503020204020204" pitchFamily="34" charset="-122"/>
                <a:ea typeface="微软雅黑" panose="020B0503020204020204" pitchFamily="34" charset="-122"/>
              </a:rPr>
              <a:t>的出现也标志了</a:t>
            </a:r>
            <a:r>
              <a:rPr lang="zh-CN" altLang="en-US" sz="1600" kern="2000" dirty="0" smtClean="0">
                <a:solidFill>
                  <a:schemeClr val="bg2">
                    <a:lumMod val="50000"/>
                  </a:schemeClr>
                </a:solidFill>
                <a:latin typeface="微软雅黑" panose="020B0503020204020204" pitchFamily="34" charset="-122"/>
                <a:ea typeface="微软雅黑" panose="020B0503020204020204" pitchFamily="34" charset="-122"/>
              </a:rPr>
              <a:t>除了</a:t>
            </a:r>
            <a:r>
              <a:rPr lang="en-US" altLang="zh-CN" sz="1600" kern="2000" dirty="0">
                <a:solidFill>
                  <a:schemeClr val="bg2">
                    <a:lumMod val="50000"/>
                  </a:schemeClr>
                </a:solidFill>
                <a:latin typeface="微软雅黑" panose="020B0503020204020204" pitchFamily="34" charset="-122"/>
                <a:ea typeface="微软雅黑" panose="020B0503020204020204" pitchFamily="34" charset="-122"/>
              </a:rPr>
              <a:t>Java</a:t>
            </a:r>
            <a:r>
              <a:rPr lang="zh-CN" altLang="en-US" sz="1600" kern="2000" dirty="0">
                <a:solidFill>
                  <a:schemeClr val="bg2">
                    <a:lumMod val="50000"/>
                  </a:schemeClr>
                </a:solidFill>
                <a:latin typeface="微软雅黑" panose="020B0503020204020204" pitchFamily="34" charset="-122"/>
                <a:ea typeface="微软雅黑" panose="020B0503020204020204" pitchFamily="34" charset="-122"/>
              </a:rPr>
              <a:t>、</a:t>
            </a:r>
            <a:r>
              <a:rPr lang="en-US" altLang="zh-CN" sz="1600" kern="2000" dirty="0">
                <a:solidFill>
                  <a:schemeClr val="bg2">
                    <a:lumMod val="50000"/>
                  </a:schemeClr>
                </a:solidFill>
                <a:latin typeface="微软雅黑" panose="020B0503020204020204" pitchFamily="34" charset="-122"/>
                <a:ea typeface="微软雅黑" panose="020B0503020204020204" pitchFamily="34" charset="-122"/>
              </a:rPr>
              <a:t>PHP</a:t>
            </a:r>
            <a:r>
              <a:rPr lang="zh-CN" altLang="en-US" sz="1600" kern="2000" dirty="0">
                <a:solidFill>
                  <a:schemeClr val="bg2">
                    <a:lumMod val="50000"/>
                  </a:schemeClr>
                </a:solidFill>
                <a:latin typeface="微软雅黑" panose="020B0503020204020204" pitchFamily="34" charset="-122"/>
                <a:ea typeface="微软雅黑" panose="020B0503020204020204" pitchFamily="34" charset="-122"/>
              </a:rPr>
              <a:t>、</a:t>
            </a:r>
            <a:r>
              <a:rPr lang="en-US" altLang="zh-CN" sz="1600" kern="2000" dirty="0">
                <a:solidFill>
                  <a:schemeClr val="bg2">
                    <a:lumMod val="50000"/>
                  </a:schemeClr>
                </a:solidFill>
                <a:latin typeface="微软雅黑" panose="020B0503020204020204" pitchFamily="34" charset="-122"/>
                <a:ea typeface="微软雅黑" panose="020B0503020204020204" pitchFamily="34" charset="-122"/>
              </a:rPr>
              <a:t>Python</a:t>
            </a:r>
            <a:r>
              <a:rPr lang="zh-CN" altLang="en-US" sz="1600" kern="2000" dirty="0">
                <a:solidFill>
                  <a:schemeClr val="bg2">
                    <a:lumMod val="50000"/>
                  </a:schemeClr>
                </a:solidFill>
                <a:latin typeface="微软雅黑" panose="020B0503020204020204" pitchFamily="34" charset="-122"/>
                <a:ea typeface="微软雅黑" panose="020B0503020204020204" pitchFamily="34" charset="-122"/>
              </a:rPr>
              <a:t>之外</a:t>
            </a:r>
            <a:r>
              <a:rPr lang="zh-CN" altLang="en-US" sz="1600" kern="2000" dirty="0" smtClean="0">
                <a:solidFill>
                  <a:schemeClr val="bg2">
                    <a:lumMod val="50000"/>
                  </a:schemeClr>
                </a:solidFill>
                <a:latin typeface="微软雅黑" panose="020B0503020204020204" pitchFamily="34" charset="-122"/>
                <a:ea typeface="微软雅黑" panose="020B0503020204020204" pitchFamily="34" charset="-122"/>
              </a:rPr>
              <a:t>，</a:t>
            </a:r>
            <a:endParaRPr lang="en-US" altLang="zh-CN" sz="1600" kern="2000" dirty="0" smtClean="0">
              <a:solidFill>
                <a:schemeClr val="bg2">
                  <a:lumMod val="50000"/>
                </a:schemeClr>
              </a:solidFill>
              <a:latin typeface="微软雅黑" panose="020B0503020204020204" pitchFamily="34" charset="-122"/>
              <a:ea typeface="微软雅黑" panose="020B0503020204020204" pitchFamily="34" charset="-122"/>
            </a:endParaRPr>
          </a:p>
          <a:p>
            <a:pPr algn="ctr"/>
            <a:r>
              <a:rPr lang="zh-CN" altLang="en-US" sz="1600" kern="2000" dirty="0" smtClean="0">
                <a:solidFill>
                  <a:schemeClr val="bg2">
                    <a:lumMod val="50000"/>
                  </a:schemeClr>
                </a:solidFill>
                <a:latin typeface="微软雅黑" panose="020B0503020204020204" pitchFamily="34" charset="-122"/>
                <a:ea typeface="微软雅黑" panose="020B0503020204020204" pitchFamily="34" charset="-122"/>
              </a:rPr>
              <a:t>前端</a:t>
            </a:r>
            <a:r>
              <a:rPr lang="zh-CN" altLang="en-US" sz="1600" kern="2000" dirty="0">
                <a:solidFill>
                  <a:schemeClr val="bg2">
                    <a:lumMod val="50000"/>
                  </a:schemeClr>
                </a:solidFill>
                <a:latin typeface="微软雅黑" panose="020B0503020204020204" pitchFamily="34" charset="-122"/>
                <a:ea typeface="微软雅黑" panose="020B0503020204020204" pitchFamily="34" charset="-122"/>
              </a:rPr>
              <a:t>工程师也可以用</a:t>
            </a:r>
            <a:r>
              <a:rPr lang="en-US" altLang="zh-CN" sz="1600" kern="2000" dirty="0">
                <a:solidFill>
                  <a:schemeClr val="bg2">
                    <a:lumMod val="50000"/>
                  </a:schemeClr>
                </a:solidFill>
                <a:latin typeface="微软雅黑" panose="020B0503020204020204" pitchFamily="34" charset="-122"/>
                <a:ea typeface="微软雅黑" panose="020B0503020204020204" pitchFamily="34" charset="-122"/>
              </a:rPr>
              <a:t>JavaScript</a:t>
            </a:r>
            <a:r>
              <a:rPr lang="zh-CN" altLang="en-US" sz="1600" kern="2000" dirty="0">
                <a:solidFill>
                  <a:schemeClr val="bg2">
                    <a:lumMod val="50000"/>
                  </a:schemeClr>
                </a:solidFill>
                <a:latin typeface="微软雅黑" panose="020B0503020204020204" pitchFamily="34" charset="-122"/>
                <a:ea typeface="微软雅黑" panose="020B0503020204020204" pitchFamily="34" charset="-122"/>
              </a:rPr>
              <a:t>语言来写服务器端</a:t>
            </a:r>
            <a:r>
              <a:rPr lang="zh-CN" altLang="en-US" sz="1600" kern="2000" dirty="0" smtClean="0">
                <a:solidFill>
                  <a:schemeClr val="bg2">
                    <a:lumMod val="50000"/>
                  </a:schemeClr>
                </a:solidFill>
                <a:latin typeface="微软雅黑" panose="020B0503020204020204" pitchFamily="34" charset="-122"/>
                <a:ea typeface="微软雅黑" panose="020B0503020204020204" pitchFamily="34" charset="-122"/>
              </a:rPr>
              <a:t>，从而</a:t>
            </a:r>
            <a:r>
              <a:rPr lang="zh-CN" altLang="en-US" sz="1600" kern="2000" dirty="0">
                <a:solidFill>
                  <a:schemeClr val="bg2">
                    <a:lumMod val="50000"/>
                  </a:schemeClr>
                </a:solidFill>
                <a:latin typeface="微软雅黑" panose="020B0503020204020204" pitchFamily="34" charset="-122"/>
                <a:ea typeface="微软雅黑" panose="020B0503020204020204" pitchFamily="34" charset="-122"/>
              </a:rPr>
              <a:t>实现从前端到全栈的提升。</a:t>
            </a:r>
            <a:endParaRPr lang="en-US" altLang="zh-CN" sz="1600" kern="2000" dirty="0" smtClean="0">
              <a:solidFill>
                <a:schemeClr val="bg2">
                  <a:lumMod val="5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750937640"/>
      </p:ext>
    </p:extLst>
  </p:cSld>
  <p:clrMapOvr>
    <a:masterClrMapping/>
  </p:clrMapOvr>
  <p:transition spd="slow" advClick="0" advTm="3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250" fill="hold"/>
                                        <p:tgtEl>
                                          <p:spTgt spid="3"/>
                                        </p:tgtEl>
                                        <p:attrNameLst>
                                          <p:attrName>ppt_w</p:attrName>
                                        </p:attrNameLst>
                                      </p:cBhvr>
                                      <p:tavLst>
                                        <p:tav tm="0">
                                          <p:val>
                                            <p:strVal val="#ppt_w+.3"/>
                                          </p:val>
                                        </p:tav>
                                        <p:tav tm="100000">
                                          <p:val>
                                            <p:strVal val="#ppt_w"/>
                                          </p:val>
                                        </p:tav>
                                      </p:tavLst>
                                    </p:anim>
                                    <p:anim calcmode="lin" valueType="num">
                                      <p:cBhvr>
                                        <p:cTn id="8" dur="1250" fill="hold"/>
                                        <p:tgtEl>
                                          <p:spTgt spid="3"/>
                                        </p:tgtEl>
                                        <p:attrNameLst>
                                          <p:attrName>ppt_h</p:attrName>
                                        </p:attrNameLst>
                                      </p:cBhvr>
                                      <p:tavLst>
                                        <p:tav tm="0">
                                          <p:val>
                                            <p:strVal val="#ppt_h"/>
                                          </p:val>
                                        </p:tav>
                                        <p:tav tm="100000">
                                          <p:val>
                                            <p:strVal val="#ppt_h"/>
                                          </p:val>
                                        </p:tav>
                                      </p:tavLst>
                                    </p:anim>
                                    <p:animEffect transition="in" filter="fade">
                                      <p:cBhvr>
                                        <p:cTn id="9" dur="1250"/>
                                        <p:tgtEl>
                                          <p:spTgt spid="3"/>
                                        </p:tgtEl>
                                      </p:cBhvr>
                                    </p:animEffect>
                                  </p:childTnLst>
                                </p:cTn>
                              </p:par>
                            </p:childTnLst>
                          </p:cTn>
                        </p:par>
                        <p:par>
                          <p:cTn id="10" fill="hold">
                            <p:stCondLst>
                              <p:cond delay="1250"/>
                            </p:stCondLst>
                            <p:childTnLst>
                              <p:par>
                                <p:cTn id="11" presetID="10" presetClass="entr" presetSubtype="0" fill="hold" grpId="0" nodeType="after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childTnLst>
                          </p:cTn>
                        </p:par>
                        <p:par>
                          <p:cTn id="14" fill="hold">
                            <p:stCondLst>
                              <p:cond delay="1750"/>
                            </p:stCondLst>
                            <p:childTnLst>
                              <p:par>
                                <p:cTn id="15" presetID="17" presetClass="entr" presetSubtype="10" fill="hold" nodeType="afterEffect">
                                  <p:stCondLst>
                                    <p:cond delay="250"/>
                                  </p:stCondLst>
                                  <p:childTnLst>
                                    <p:set>
                                      <p:cBhvr>
                                        <p:cTn id="16" dur="1" fill="hold">
                                          <p:stCondLst>
                                            <p:cond delay="0"/>
                                          </p:stCondLst>
                                        </p:cTn>
                                        <p:tgtEl>
                                          <p:spTgt spid="2"/>
                                        </p:tgtEl>
                                        <p:attrNameLst>
                                          <p:attrName>style.visibility</p:attrName>
                                        </p:attrNameLst>
                                      </p:cBhvr>
                                      <p:to>
                                        <p:strVal val="visible"/>
                                      </p:to>
                                    </p:set>
                                    <p:anim calcmode="lin" valueType="num">
                                      <p:cBhvr>
                                        <p:cTn id="17" dur="1500" fill="hold"/>
                                        <p:tgtEl>
                                          <p:spTgt spid="2"/>
                                        </p:tgtEl>
                                        <p:attrNameLst>
                                          <p:attrName>ppt_w</p:attrName>
                                        </p:attrNameLst>
                                      </p:cBhvr>
                                      <p:tavLst>
                                        <p:tav tm="0">
                                          <p:val>
                                            <p:fltVal val="0"/>
                                          </p:val>
                                        </p:tav>
                                        <p:tav tm="100000">
                                          <p:val>
                                            <p:strVal val="#ppt_w"/>
                                          </p:val>
                                        </p:tav>
                                      </p:tavLst>
                                    </p:anim>
                                    <p:anim calcmode="lin" valueType="num">
                                      <p:cBhvr>
                                        <p:cTn id="18" dur="1500" fill="hold"/>
                                        <p:tgtEl>
                                          <p:spTgt spid="2"/>
                                        </p:tgtEl>
                                        <p:attrNameLst>
                                          <p:attrName>ppt_h</p:attrName>
                                        </p:attrNameLst>
                                      </p:cBhvr>
                                      <p:tavLst>
                                        <p:tav tm="0">
                                          <p:val>
                                            <p:strVal val="#ppt_h"/>
                                          </p:val>
                                        </p:tav>
                                        <p:tav tm="100000">
                                          <p:val>
                                            <p:strVal val="#ppt_h"/>
                                          </p:val>
                                        </p:tav>
                                      </p:tavLst>
                                    </p:anim>
                                  </p:childTnLst>
                                </p:cTn>
                              </p:par>
                            </p:childTnLst>
                          </p:cTn>
                        </p:par>
                        <p:par>
                          <p:cTn id="19" fill="hold">
                            <p:stCondLst>
                              <p:cond delay="3500"/>
                            </p:stCondLst>
                            <p:childTnLst>
                              <p:par>
                                <p:cTn id="20" presetID="10" presetClass="entr" presetSubtype="0" fill="hold" grpId="0" nodeType="afterEffect">
                                  <p:stCondLst>
                                    <p:cond delay="25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2339067" y="457843"/>
            <a:ext cx="7116682" cy="166589"/>
            <a:chOff x="2339067" y="457843"/>
            <a:chExt cx="7116682" cy="166589"/>
          </a:xfrm>
        </p:grpSpPr>
        <p:grpSp>
          <p:nvGrpSpPr>
            <p:cNvPr id="10" name="组合 9"/>
            <p:cNvGrpSpPr/>
            <p:nvPr/>
          </p:nvGrpSpPr>
          <p:grpSpPr>
            <a:xfrm>
              <a:off x="2339067" y="457843"/>
              <a:ext cx="1828586" cy="136906"/>
              <a:chOff x="2989063" y="523944"/>
              <a:chExt cx="1828586" cy="136906"/>
            </a:xfrm>
          </p:grpSpPr>
          <p:sp>
            <p:nvSpPr>
              <p:cNvPr id="5" name="椭圆 4"/>
              <p:cNvSpPr/>
              <p:nvPr/>
            </p:nvSpPr>
            <p:spPr>
              <a:xfrm flipH="1">
                <a:off x="3528429" y="548763"/>
                <a:ext cx="95079" cy="95079"/>
              </a:xfrm>
              <a:prstGeom prst="ellipse">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4092608" y="532880"/>
                <a:ext cx="119035" cy="119035"/>
              </a:xfrm>
              <a:prstGeom prst="ellipse">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4680743" y="523944"/>
                <a:ext cx="136906" cy="136906"/>
              </a:xfrm>
              <a:prstGeom prst="ellipse">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flipH="1">
                <a:off x="2989063" y="561170"/>
                <a:ext cx="70266" cy="70266"/>
              </a:xfrm>
              <a:prstGeom prst="ellipse">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 name="组合 10"/>
            <p:cNvGrpSpPr/>
            <p:nvPr/>
          </p:nvGrpSpPr>
          <p:grpSpPr>
            <a:xfrm flipH="1">
              <a:off x="7627163" y="487526"/>
              <a:ext cx="1828586" cy="136906"/>
              <a:chOff x="2989063" y="523944"/>
              <a:chExt cx="1828586" cy="136906"/>
            </a:xfrm>
          </p:grpSpPr>
          <p:sp>
            <p:nvSpPr>
              <p:cNvPr id="12" name="椭圆 11"/>
              <p:cNvSpPr/>
              <p:nvPr/>
            </p:nvSpPr>
            <p:spPr>
              <a:xfrm flipH="1">
                <a:off x="3528429" y="548763"/>
                <a:ext cx="95079" cy="95079"/>
              </a:xfrm>
              <a:prstGeom prst="ellipse">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4092608" y="532880"/>
                <a:ext cx="119035" cy="119035"/>
              </a:xfrm>
              <a:prstGeom prst="ellipse">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4680743" y="523944"/>
                <a:ext cx="136906" cy="136906"/>
              </a:xfrm>
              <a:prstGeom prst="ellipse">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flipH="1">
                <a:off x="2989063" y="561170"/>
                <a:ext cx="70266" cy="70266"/>
              </a:xfrm>
              <a:prstGeom prst="ellipse">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6" name="文本框 15"/>
          <p:cNvSpPr txBox="1"/>
          <p:nvPr/>
        </p:nvSpPr>
        <p:spPr>
          <a:xfrm>
            <a:off x="5035633" y="325146"/>
            <a:ext cx="1723549" cy="461665"/>
          </a:xfrm>
          <a:prstGeom prst="rect">
            <a:avLst/>
          </a:prstGeom>
          <a:noFill/>
        </p:spPr>
        <p:txBody>
          <a:bodyPr wrap="none" rtlCol="0">
            <a:spAutoFit/>
          </a:bodyPr>
          <a:lstStyle/>
          <a:p>
            <a:r>
              <a:rPr lang="zh-CN" altLang="en-US" sz="2400" spc="600" dirty="0" smtClean="0">
                <a:solidFill>
                  <a:srgbClr val="2F5597"/>
                </a:solidFill>
                <a:latin typeface="汉仪菱心体简" panose="02010609000101010101" pitchFamily="49" charset="-122"/>
                <a:ea typeface="汉仪菱心体简" panose="02010609000101010101" pitchFamily="49" charset="-122"/>
              </a:rPr>
              <a:t>研究意义</a:t>
            </a:r>
            <a:endParaRPr lang="zh-CN" altLang="en-US" sz="2400" spc="600" dirty="0">
              <a:solidFill>
                <a:srgbClr val="2F5597"/>
              </a:solidFill>
              <a:latin typeface="汉仪菱心体简" panose="02010609000101010101" pitchFamily="49" charset="-122"/>
              <a:ea typeface="汉仪菱心体简" panose="02010609000101010101" pitchFamily="49" charset="-122"/>
            </a:endParaRPr>
          </a:p>
        </p:txBody>
      </p:sp>
      <p:sp>
        <p:nvSpPr>
          <p:cNvPr id="20" name="矩形 19"/>
          <p:cNvSpPr/>
          <p:nvPr/>
        </p:nvSpPr>
        <p:spPr>
          <a:xfrm>
            <a:off x="0" y="5585552"/>
            <a:ext cx="12192000" cy="1272448"/>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400" b="1" spc="300" dirty="0">
              <a:solidFill>
                <a:schemeClr val="bg1"/>
              </a:solidFill>
              <a:latin typeface="微软雅黑" panose="020B0503020204020204" pitchFamily="34" charset="-122"/>
              <a:ea typeface="微软雅黑" panose="020B0503020204020204" pitchFamily="34" charset="-122"/>
            </a:endParaRPr>
          </a:p>
        </p:txBody>
      </p:sp>
      <p:sp>
        <p:nvSpPr>
          <p:cNvPr id="2" name="椭圆 1"/>
          <p:cNvSpPr/>
          <p:nvPr/>
        </p:nvSpPr>
        <p:spPr>
          <a:xfrm>
            <a:off x="560832" y="5679232"/>
            <a:ext cx="1085088" cy="1085088"/>
          </a:xfrm>
          <a:prstGeom prst="ellipse">
            <a:avLst/>
          </a:prstGeom>
          <a:solidFill>
            <a:schemeClr val="bg1"/>
          </a:solidFill>
          <a:ln w="762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3" name="组合 22"/>
          <p:cNvGrpSpPr/>
          <p:nvPr/>
        </p:nvGrpSpPr>
        <p:grpSpPr>
          <a:xfrm>
            <a:off x="1575697" y="2032003"/>
            <a:ext cx="1934626" cy="361945"/>
            <a:chOff x="796763" y="1397003"/>
            <a:chExt cx="1934626" cy="361945"/>
          </a:xfrm>
        </p:grpSpPr>
        <p:sp>
          <p:nvSpPr>
            <p:cNvPr id="22" name="圆角矩形 21"/>
            <p:cNvSpPr/>
            <p:nvPr/>
          </p:nvSpPr>
          <p:spPr>
            <a:xfrm>
              <a:off x="1939890" y="1631953"/>
              <a:ext cx="791499" cy="69554"/>
            </a:xfrm>
            <a:prstGeom prst="roundRect">
              <a:avLst/>
            </a:prstGeom>
            <a:solidFill>
              <a:srgbClr val="2F5597"/>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圆角矩形 20"/>
            <p:cNvSpPr/>
            <p:nvPr/>
          </p:nvSpPr>
          <p:spPr>
            <a:xfrm>
              <a:off x="796763" y="1495724"/>
              <a:ext cx="791499" cy="69554"/>
            </a:xfrm>
            <a:prstGeom prst="roundRect">
              <a:avLst/>
            </a:prstGeom>
            <a:solidFill>
              <a:srgbClr val="2F5597"/>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圆角矩形 8"/>
            <p:cNvSpPr/>
            <p:nvPr/>
          </p:nvSpPr>
          <p:spPr>
            <a:xfrm>
              <a:off x="1103376" y="1397003"/>
              <a:ext cx="1296000" cy="361945"/>
            </a:xfrm>
            <a:prstGeom prst="roundRect">
              <a:avLst/>
            </a:prstGeom>
            <a:solidFill>
              <a:srgbClr val="2F5597"/>
            </a:solidFill>
            <a:ln w="6350">
              <a:noFill/>
              <a:miter lim="800000"/>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smtClean="0">
                  <a:latin typeface="微软雅黑" panose="020B0503020204020204" pitchFamily="34" charset="-122"/>
                  <a:ea typeface="微软雅黑" panose="020B0503020204020204" pitchFamily="34" charset="-122"/>
                </a:rPr>
                <a:t>01 </a:t>
              </a:r>
              <a:r>
                <a:rPr lang="zh-CN" altLang="en-US" sz="1400" dirty="0" smtClean="0">
                  <a:latin typeface="微软雅黑" panose="020B0503020204020204" pitchFamily="34" charset="-122"/>
                  <a:ea typeface="微软雅黑" panose="020B0503020204020204" pitchFamily="34" charset="-122"/>
                </a:rPr>
                <a:t>用户体验</a:t>
              </a:r>
              <a:endParaRPr lang="zh-CN" altLang="en-US" sz="1400" dirty="0">
                <a:latin typeface="微软雅黑" panose="020B0503020204020204" pitchFamily="34" charset="-122"/>
                <a:ea typeface="微软雅黑" panose="020B0503020204020204" pitchFamily="34" charset="-122"/>
              </a:endParaRPr>
            </a:p>
          </p:txBody>
        </p:sp>
      </p:grpSp>
      <p:grpSp>
        <p:nvGrpSpPr>
          <p:cNvPr id="24" name="组合 23"/>
          <p:cNvGrpSpPr/>
          <p:nvPr/>
        </p:nvGrpSpPr>
        <p:grpSpPr>
          <a:xfrm>
            <a:off x="1534076" y="3188305"/>
            <a:ext cx="1934626" cy="361945"/>
            <a:chOff x="796763" y="1397003"/>
            <a:chExt cx="1934626" cy="361945"/>
          </a:xfrm>
        </p:grpSpPr>
        <p:sp>
          <p:nvSpPr>
            <p:cNvPr id="25" name="圆角矩形 24"/>
            <p:cNvSpPr/>
            <p:nvPr/>
          </p:nvSpPr>
          <p:spPr>
            <a:xfrm>
              <a:off x="1939890" y="1631953"/>
              <a:ext cx="791499" cy="69554"/>
            </a:xfrm>
            <a:prstGeom prst="roundRect">
              <a:avLst/>
            </a:prstGeom>
            <a:solidFill>
              <a:srgbClr val="2F5597"/>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圆角矩形 25"/>
            <p:cNvSpPr/>
            <p:nvPr/>
          </p:nvSpPr>
          <p:spPr>
            <a:xfrm>
              <a:off x="796763" y="1495724"/>
              <a:ext cx="791499" cy="69554"/>
            </a:xfrm>
            <a:prstGeom prst="roundRect">
              <a:avLst/>
            </a:prstGeom>
            <a:solidFill>
              <a:srgbClr val="2F5597"/>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圆角矩形 26"/>
            <p:cNvSpPr/>
            <p:nvPr/>
          </p:nvSpPr>
          <p:spPr>
            <a:xfrm>
              <a:off x="1103376" y="1397003"/>
              <a:ext cx="1296000" cy="361945"/>
            </a:xfrm>
            <a:prstGeom prst="roundRect">
              <a:avLst/>
            </a:prstGeom>
            <a:solidFill>
              <a:srgbClr val="2F5597"/>
            </a:solidFill>
            <a:ln w="6350">
              <a:noFill/>
              <a:miter lim="800000"/>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smtClean="0">
                  <a:latin typeface="微软雅黑" panose="020B0503020204020204" pitchFamily="34" charset="-122"/>
                  <a:ea typeface="微软雅黑" panose="020B0503020204020204" pitchFamily="34" charset="-122"/>
                </a:rPr>
                <a:t>02 </a:t>
              </a:r>
              <a:r>
                <a:rPr lang="zh-CN" altLang="en-US" sz="1400" dirty="0" smtClean="0">
                  <a:latin typeface="微软雅黑" panose="020B0503020204020204" pitchFamily="34" charset="-122"/>
                  <a:ea typeface="微软雅黑" panose="020B0503020204020204" pitchFamily="34" charset="-122"/>
                </a:rPr>
                <a:t>开发效率</a:t>
              </a:r>
              <a:endParaRPr lang="zh-CN" altLang="en-US" sz="1400" dirty="0">
                <a:latin typeface="微软雅黑" panose="020B0503020204020204" pitchFamily="34" charset="-122"/>
                <a:ea typeface="微软雅黑" panose="020B0503020204020204" pitchFamily="34" charset="-122"/>
              </a:endParaRPr>
            </a:p>
          </p:txBody>
        </p:sp>
      </p:grpSp>
      <p:grpSp>
        <p:nvGrpSpPr>
          <p:cNvPr id="28" name="组合 27"/>
          <p:cNvGrpSpPr/>
          <p:nvPr/>
        </p:nvGrpSpPr>
        <p:grpSpPr>
          <a:xfrm>
            <a:off x="1575697" y="4312566"/>
            <a:ext cx="1934626" cy="361945"/>
            <a:chOff x="796763" y="1397003"/>
            <a:chExt cx="1934626" cy="361945"/>
          </a:xfrm>
        </p:grpSpPr>
        <p:sp>
          <p:nvSpPr>
            <p:cNvPr id="29" name="圆角矩形 28"/>
            <p:cNvSpPr/>
            <p:nvPr/>
          </p:nvSpPr>
          <p:spPr>
            <a:xfrm>
              <a:off x="1939890" y="1631953"/>
              <a:ext cx="791499" cy="69554"/>
            </a:xfrm>
            <a:prstGeom prst="roundRect">
              <a:avLst/>
            </a:prstGeom>
            <a:solidFill>
              <a:srgbClr val="2F5597"/>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圆角矩形 29"/>
            <p:cNvSpPr/>
            <p:nvPr/>
          </p:nvSpPr>
          <p:spPr>
            <a:xfrm>
              <a:off x="796763" y="1495724"/>
              <a:ext cx="791499" cy="69554"/>
            </a:xfrm>
            <a:prstGeom prst="roundRect">
              <a:avLst/>
            </a:prstGeom>
            <a:solidFill>
              <a:srgbClr val="2F5597"/>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圆角矩形 30"/>
            <p:cNvSpPr/>
            <p:nvPr/>
          </p:nvSpPr>
          <p:spPr>
            <a:xfrm>
              <a:off x="1103376" y="1397003"/>
              <a:ext cx="1296000" cy="361945"/>
            </a:xfrm>
            <a:prstGeom prst="roundRect">
              <a:avLst/>
            </a:prstGeom>
            <a:solidFill>
              <a:srgbClr val="2F5597"/>
            </a:solidFill>
            <a:ln w="6350">
              <a:noFill/>
              <a:miter lim="800000"/>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smtClean="0">
                  <a:latin typeface="微软雅黑" panose="020B0503020204020204" pitchFamily="34" charset="-122"/>
                  <a:ea typeface="微软雅黑" panose="020B0503020204020204" pitchFamily="34" charset="-122"/>
                </a:rPr>
                <a:t>03 </a:t>
              </a:r>
              <a:r>
                <a:rPr lang="zh-CN" altLang="en-US" sz="1400" dirty="0">
                  <a:latin typeface="微软雅黑" panose="020B0503020204020204" pitchFamily="34" charset="-122"/>
                  <a:ea typeface="微软雅黑" panose="020B0503020204020204" pitchFamily="34" charset="-122"/>
                </a:rPr>
                <a:t>探索创新</a:t>
              </a:r>
            </a:p>
          </p:txBody>
        </p:sp>
      </p:grpSp>
      <p:sp>
        <p:nvSpPr>
          <p:cNvPr id="34" name="文本框 33"/>
          <p:cNvSpPr txBox="1"/>
          <p:nvPr/>
        </p:nvSpPr>
        <p:spPr>
          <a:xfrm>
            <a:off x="4440152" y="1843643"/>
            <a:ext cx="6109365" cy="738664"/>
          </a:xfrm>
          <a:prstGeom prst="rect">
            <a:avLst/>
          </a:prstGeom>
          <a:noFill/>
        </p:spPr>
        <p:txBody>
          <a:bodyPr wrap="none" rtlCol="0">
            <a:spAutoFit/>
          </a:bodyPr>
          <a:lstStyle/>
          <a:p>
            <a:r>
              <a:rPr lang="zh-CN" altLang="en-US" sz="1400" dirty="0" smtClean="0">
                <a:solidFill>
                  <a:schemeClr val="bg2">
                    <a:lumMod val="50000"/>
                  </a:schemeClr>
                </a:solidFill>
                <a:latin typeface="微软雅黑" panose="020B0503020204020204" pitchFamily="34" charset="-122"/>
                <a:ea typeface="微软雅黑" panose="020B0503020204020204" pitchFamily="34" charset="-122"/>
              </a:rPr>
              <a:t>用户体验在</a:t>
            </a:r>
            <a:r>
              <a:rPr lang="zh-CN" altLang="en-US" sz="1400" dirty="0">
                <a:solidFill>
                  <a:schemeClr val="bg2">
                    <a:lumMod val="50000"/>
                  </a:schemeClr>
                </a:solidFill>
                <a:latin typeface="微软雅黑" panose="020B0503020204020204" pitchFamily="34" charset="-122"/>
                <a:ea typeface="微软雅黑" panose="020B0503020204020204" pitchFamily="34" charset="-122"/>
              </a:rPr>
              <a:t>网络营销基础与实践中曾提到计算机技术和互联网的发展</a:t>
            </a:r>
            <a:r>
              <a:rPr lang="zh-CN" altLang="en-US" sz="1400" dirty="0" smtClean="0">
                <a:solidFill>
                  <a:schemeClr val="bg2">
                    <a:lumMod val="50000"/>
                  </a:schemeClr>
                </a:solidFill>
                <a:latin typeface="微软雅黑" panose="020B0503020204020204" pitchFamily="34" charset="-122"/>
                <a:ea typeface="微软雅黑" panose="020B0503020204020204" pitchFamily="34" charset="-122"/>
              </a:rPr>
              <a:t>，</a:t>
            </a:r>
            <a:endParaRPr lang="en-US" altLang="zh-CN" sz="1400" dirty="0" smtClean="0">
              <a:solidFill>
                <a:schemeClr val="bg2">
                  <a:lumMod val="50000"/>
                </a:schemeClr>
              </a:solidFill>
              <a:latin typeface="微软雅黑" panose="020B0503020204020204" pitchFamily="34" charset="-122"/>
              <a:ea typeface="微软雅黑" panose="020B0503020204020204" pitchFamily="34" charset="-122"/>
            </a:endParaRPr>
          </a:p>
          <a:p>
            <a:r>
              <a:rPr lang="zh-CN" altLang="en-US" sz="1400" dirty="0" smtClean="0">
                <a:solidFill>
                  <a:schemeClr val="bg2">
                    <a:lumMod val="50000"/>
                  </a:schemeClr>
                </a:solidFill>
                <a:latin typeface="微软雅黑" panose="020B0503020204020204" pitchFamily="34" charset="-122"/>
                <a:ea typeface="微软雅黑" panose="020B0503020204020204" pitchFamily="34" charset="-122"/>
              </a:rPr>
              <a:t>使</a:t>
            </a:r>
            <a:r>
              <a:rPr lang="zh-CN" altLang="en-US" sz="1400" dirty="0">
                <a:solidFill>
                  <a:schemeClr val="bg2">
                    <a:lumMod val="50000"/>
                  </a:schemeClr>
                </a:solidFill>
                <a:latin typeface="微软雅黑" panose="020B0503020204020204" pitchFamily="34" charset="-122"/>
                <a:ea typeface="微软雅黑" panose="020B0503020204020204" pitchFamily="34" charset="-122"/>
              </a:rPr>
              <a:t>技术创新形态正在发生转变，以用户为中心、以人为本越来越得到重视</a:t>
            </a:r>
            <a:r>
              <a:rPr lang="zh-CN" altLang="en-US" sz="1400" dirty="0" smtClean="0">
                <a:solidFill>
                  <a:schemeClr val="bg2">
                    <a:lumMod val="50000"/>
                  </a:schemeClr>
                </a:solidFill>
                <a:latin typeface="微软雅黑" panose="020B0503020204020204" pitchFamily="34" charset="-122"/>
                <a:ea typeface="微软雅黑" panose="020B0503020204020204" pitchFamily="34" charset="-122"/>
              </a:rPr>
              <a:t>，</a:t>
            </a:r>
            <a:endParaRPr lang="en-US" altLang="zh-CN" sz="1400" dirty="0" smtClean="0">
              <a:solidFill>
                <a:schemeClr val="bg2">
                  <a:lumMod val="50000"/>
                </a:schemeClr>
              </a:solidFill>
              <a:latin typeface="微软雅黑" panose="020B0503020204020204" pitchFamily="34" charset="-122"/>
              <a:ea typeface="微软雅黑" panose="020B0503020204020204" pitchFamily="34" charset="-122"/>
            </a:endParaRPr>
          </a:p>
          <a:p>
            <a:r>
              <a:rPr lang="zh-CN" altLang="en-US" sz="1400" dirty="0" smtClean="0">
                <a:solidFill>
                  <a:schemeClr val="bg2">
                    <a:lumMod val="50000"/>
                  </a:schemeClr>
                </a:solidFill>
                <a:latin typeface="微软雅黑" panose="020B0503020204020204" pitchFamily="34" charset="-122"/>
                <a:ea typeface="微软雅黑" panose="020B0503020204020204" pitchFamily="34" charset="-122"/>
              </a:rPr>
              <a:t>用户</a:t>
            </a:r>
            <a:r>
              <a:rPr lang="zh-CN" altLang="en-US" sz="1400" dirty="0">
                <a:solidFill>
                  <a:schemeClr val="bg2">
                    <a:lumMod val="50000"/>
                  </a:schemeClr>
                </a:solidFill>
                <a:latin typeface="微软雅黑" panose="020B0503020204020204" pitchFamily="34" charset="-122"/>
                <a:ea typeface="微软雅黑" panose="020B0503020204020204" pitchFamily="34" charset="-122"/>
              </a:rPr>
              <a:t>体验也因此被称做创新</a:t>
            </a:r>
            <a:r>
              <a:rPr lang="en-US" altLang="zh-CN" sz="1400" dirty="0">
                <a:solidFill>
                  <a:schemeClr val="bg2">
                    <a:lumMod val="50000"/>
                  </a:schemeClr>
                </a:solidFill>
                <a:latin typeface="微软雅黑" panose="020B0503020204020204" pitchFamily="34" charset="-122"/>
                <a:ea typeface="微软雅黑" panose="020B0503020204020204" pitchFamily="34" charset="-122"/>
              </a:rPr>
              <a:t>2.0</a:t>
            </a:r>
            <a:r>
              <a:rPr lang="zh-CN" altLang="en-US" sz="1400" dirty="0">
                <a:solidFill>
                  <a:schemeClr val="bg2">
                    <a:lumMod val="50000"/>
                  </a:schemeClr>
                </a:solidFill>
                <a:latin typeface="微软雅黑" panose="020B0503020204020204" pitchFamily="34" charset="-122"/>
                <a:ea typeface="微软雅黑" panose="020B0503020204020204" pitchFamily="34" charset="-122"/>
              </a:rPr>
              <a:t>模式的精髓。</a:t>
            </a:r>
            <a:endParaRPr lang="en-US" altLang="zh-CN" sz="1400" dirty="0">
              <a:solidFill>
                <a:schemeClr val="bg2">
                  <a:lumMod val="50000"/>
                </a:schemeClr>
              </a:solidFill>
              <a:latin typeface="微软雅黑" panose="020B0503020204020204" pitchFamily="34" charset="-122"/>
              <a:ea typeface="微软雅黑" panose="020B0503020204020204" pitchFamily="34" charset="-122"/>
            </a:endParaRPr>
          </a:p>
        </p:txBody>
      </p:sp>
      <p:sp>
        <p:nvSpPr>
          <p:cNvPr id="35" name="文本框 34"/>
          <p:cNvSpPr txBox="1"/>
          <p:nvPr/>
        </p:nvSpPr>
        <p:spPr>
          <a:xfrm>
            <a:off x="4440152" y="3104457"/>
            <a:ext cx="6647974" cy="523220"/>
          </a:xfrm>
          <a:prstGeom prst="rect">
            <a:avLst/>
          </a:prstGeom>
          <a:noFill/>
        </p:spPr>
        <p:txBody>
          <a:bodyPr wrap="none" rtlCol="0">
            <a:spAutoFit/>
          </a:bodyPr>
          <a:lstStyle/>
          <a:p>
            <a:r>
              <a:rPr lang="zh-CN" altLang="en-US" sz="1400" dirty="0" smtClean="0">
                <a:solidFill>
                  <a:schemeClr val="bg2">
                    <a:lumMod val="50000"/>
                  </a:schemeClr>
                </a:solidFill>
                <a:latin typeface="微软雅黑" panose="020B0503020204020204" pitchFamily="34" charset="-122"/>
                <a:ea typeface="微软雅黑" panose="020B0503020204020204" pitchFamily="34" charset="-122"/>
              </a:rPr>
              <a:t>在这个发展迅猛的时代，速度是必备因素，如何在保证质量甚至优化质量的同时，</a:t>
            </a:r>
            <a:endParaRPr lang="en-US" altLang="zh-CN" sz="1400" dirty="0" smtClean="0">
              <a:solidFill>
                <a:schemeClr val="bg2">
                  <a:lumMod val="50000"/>
                </a:schemeClr>
              </a:solidFill>
              <a:latin typeface="微软雅黑" panose="020B0503020204020204" pitchFamily="34" charset="-122"/>
              <a:ea typeface="微软雅黑" panose="020B0503020204020204" pitchFamily="34" charset="-122"/>
            </a:endParaRPr>
          </a:p>
          <a:p>
            <a:r>
              <a:rPr lang="zh-CN" altLang="en-US" sz="1400" dirty="0" smtClean="0">
                <a:solidFill>
                  <a:schemeClr val="bg2">
                    <a:lumMod val="50000"/>
                  </a:schemeClr>
                </a:solidFill>
                <a:latin typeface="微软雅黑" panose="020B0503020204020204" pitchFamily="34" charset="-122"/>
                <a:ea typeface="微软雅黑" panose="020B0503020204020204" pitchFamily="34" charset="-122"/>
              </a:rPr>
              <a:t>提升开发速度，这就涉及到了效率，提升开发效率也是发展的前提。</a:t>
            </a:r>
            <a:endParaRPr lang="en-US" altLang="zh-CN" sz="1400" dirty="0">
              <a:solidFill>
                <a:schemeClr val="bg2">
                  <a:lumMod val="50000"/>
                </a:schemeClr>
              </a:solidFill>
              <a:latin typeface="微软雅黑" panose="020B0503020204020204" pitchFamily="34" charset="-122"/>
              <a:ea typeface="微软雅黑" panose="020B0503020204020204" pitchFamily="34" charset="-122"/>
            </a:endParaRPr>
          </a:p>
        </p:txBody>
      </p:sp>
      <p:sp>
        <p:nvSpPr>
          <p:cNvPr id="36" name="文本框 35"/>
          <p:cNvSpPr txBox="1"/>
          <p:nvPr/>
        </p:nvSpPr>
        <p:spPr>
          <a:xfrm>
            <a:off x="4440152" y="4231928"/>
            <a:ext cx="6288901" cy="523220"/>
          </a:xfrm>
          <a:prstGeom prst="rect">
            <a:avLst/>
          </a:prstGeom>
          <a:noFill/>
        </p:spPr>
        <p:txBody>
          <a:bodyPr wrap="none" rtlCol="0">
            <a:spAutoFit/>
          </a:bodyPr>
          <a:lstStyle/>
          <a:p>
            <a:r>
              <a:rPr lang="zh-CN" altLang="en-US" sz="1400" dirty="0" smtClean="0">
                <a:solidFill>
                  <a:schemeClr val="bg2">
                    <a:lumMod val="50000"/>
                  </a:schemeClr>
                </a:solidFill>
                <a:latin typeface="微软雅黑" panose="020B0503020204020204" pitchFamily="34" charset="-122"/>
                <a:ea typeface="微软雅黑" panose="020B0503020204020204" pitchFamily="34" charset="-122"/>
              </a:rPr>
              <a:t>只有创新才能发展，在互联网高速发展的时代，新的、实用的技术层出不穷，</a:t>
            </a:r>
            <a:endParaRPr lang="en-US" altLang="zh-CN" sz="1400" dirty="0" smtClean="0">
              <a:solidFill>
                <a:schemeClr val="bg2">
                  <a:lumMod val="50000"/>
                </a:schemeClr>
              </a:solidFill>
              <a:latin typeface="微软雅黑" panose="020B0503020204020204" pitchFamily="34" charset="-122"/>
              <a:ea typeface="微软雅黑" panose="020B0503020204020204" pitchFamily="34" charset="-122"/>
            </a:endParaRPr>
          </a:p>
          <a:p>
            <a:r>
              <a:rPr lang="zh-CN" altLang="en-US" sz="1400" dirty="0" smtClean="0">
                <a:solidFill>
                  <a:schemeClr val="bg2">
                    <a:lumMod val="50000"/>
                  </a:schemeClr>
                </a:solidFill>
                <a:latin typeface="微软雅黑" panose="020B0503020204020204" pitchFamily="34" charset="-122"/>
                <a:ea typeface="微软雅黑" panose="020B0503020204020204" pitchFamily="34" charset="-122"/>
              </a:rPr>
              <a:t>我们</a:t>
            </a:r>
            <a:r>
              <a:rPr lang="zh-CN" altLang="en-US" sz="1400" dirty="0">
                <a:solidFill>
                  <a:schemeClr val="bg2">
                    <a:lumMod val="50000"/>
                  </a:schemeClr>
                </a:solidFill>
                <a:latin typeface="微软雅黑" panose="020B0503020204020204" pitchFamily="34" charset="-122"/>
                <a:ea typeface="微软雅黑" panose="020B0503020204020204" pitchFamily="34" charset="-122"/>
              </a:rPr>
              <a:t>也</a:t>
            </a:r>
            <a:r>
              <a:rPr lang="zh-CN" altLang="en-US" sz="1400" dirty="0" smtClean="0">
                <a:solidFill>
                  <a:schemeClr val="bg2">
                    <a:lumMod val="50000"/>
                  </a:schemeClr>
                </a:solidFill>
                <a:latin typeface="微软雅黑" panose="020B0503020204020204" pitchFamily="34" charset="-122"/>
                <a:ea typeface="微软雅黑" panose="020B0503020204020204" pitchFamily="34" charset="-122"/>
              </a:rPr>
              <a:t>应该跟紧步伐，勇于尝试新的东西，在实践中不断进步。</a:t>
            </a:r>
            <a:endParaRPr lang="en-US" altLang="zh-CN" sz="1400" dirty="0" smtClean="0">
              <a:solidFill>
                <a:schemeClr val="bg2">
                  <a:lumMod val="50000"/>
                </a:schemeClr>
              </a:solidFill>
              <a:latin typeface="微软雅黑" panose="020B0503020204020204" pitchFamily="34" charset="-122"/>
              <a:ea typeface="微软雅黑" panose="020B0503020204020204" pitchFamily="34" charset="-122"/>
            </a:endParaRPr>
          </a:p>
        </p:txBody>
      </p:sp>
      <p:grpSp>
        <p:nvGrpSpPr>
          <p:cNvPr id="17" name="组合 16"/>
          <p:cNvGrpSpPr/>
          <p:nvPr/>
        </p:nvGrpSpPr>
        <p:grpSpPr>
          <a:xfrm>
            <a:off x="776569" y="5932372"/>
            <a:ext cx="562258" cy="599765"/>
            <a:chOff x="776569" y="5932372"/>
            <a:chExt cx="562258" cy="599765"/>
          </a:xfrm>
        </p:grpSpPr>
        <p:pic>
          <p:nvPicPr>
            <p:cNvPr id="40" name="图片 3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6569" y="5932372"/>
              <a:ext cx="431070" cy="431070"/>
            </a:xfrm>
            <a:prstGeom prst="rect">
              <a:avLst/>
            </a:prstGeom>
          </p:spPr>
        </p:pic>
        <p:pic>
          <p:nvPicPr>
            <p:cNvPr id="41" name="图片 4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76452" y="6269762"/>
              <a:ext cx="262375" cy="262375"/>
            </a:xfrm>
            <a:prstGeom prst="rect">
              <a:avLst/>
            </a:prstGeom>
          </p:spPr>
        </p:pic>
      </p:grpSp>
      <p:sp>
        <p:nvSpPr>
          <p:cNvPr id="18" name="文本框 17"/>
          <p:cNvSpPr txBox="1"/>
          <p:nvPr/>
        </p:nvSpPr>
        <p:spPr>
          <a:xfrm>
            <a:off x="2206752" y="5932372"/>
            <a:ext cx="9687267" cy="584775"/>
          </a:xfrm>
          <a:prstGeom prst="rect">
            <a:avLst/>
          </a:prstGeom>
          <a:noFill/>
        </p:spPr>
        <p:txBody>
          <a:bodyPr wrap="none" rtlCol="0">
            <a:spAutoFit/>
          </a:bodyPr>
          <a:lstStyle/>
          <a:p>
            <a:r>
              <a:rPr lang="zh-CN" altLang="en-US" sz="1600" b="1" spc="300" dirty="0" smtClean="0">
                <a:solidFill>
                  <a:schemeClr val="bg1"/>
                </a:solidFill>
                <a:latin typeface="微软雅黑" panose="020B0503020204020204" pitchFamily="34" charset="-122"/>
                <a:ea typeface="微软雅黑" panose="020B0503020204020204" pitchFamily="34" charset="-122"/>
              </a:rPr>
              <a:t>无论从用户体验、开发效率、创新的哪个角度分析，当前的东北农业大学信息与计算科学</a:t>
            </a:r>
            <a:endParaRPr lang="en-US" altLang="zh-CN" sz="1600" b="1" spc="300" dirty="0" smtClean="0">
              <a:solidFill>
                <a:schemeClr val="bg1"/>
              </a:solidFill>
              <a:latin typeface="微软雅黑" panose="020B0503020204020204" pitchFamily="34" charset="-122"/>
              <a:ea typeface="微软雅黑" panose="020B0503020204020204" pitchFamily="34" charset="-122"/>
            </a:endParaRPr>
          </a:p>
          <a:p>
            <a:r>
              <a:rPr lang="zh-CN" altLang="en-US" sz="1600" b="1" spc="300" dirty="0" smtClean="0">
                <a:solidFill>
                  <a:schemeClr val="bg1"/>
                </a:solidFill>
                <a:latin typeface="微软雅黑" panose="020B0503020204020204" pitchFamily="34" charset="-122"/>
                <a:ea typeface="微软雅黑" panose="020B0503020204020204" pitchFamily="34" charset="-122"/>
              </a:rPr>
              <a:t>网站项目都已经不能满足需求，所以重构该项目具有重要意义。</a:t>
            </a:r>
            <a:endParaRPr lang="zh-CN" altLang="en-US" sz="1600" dirty="0"/>
          </a:p>
        </p:txBody>
      </p:sp>
    </p:spTree>
    <p:extLst>
      <p:ext uri="{BB962C8B-B14F-4D97-AF65-F5344CB8AC3E}">
        <p14:creationId xmlns:p14="http://schemas.microsoft.com/office/powerpoint/2010/main" val="37513213"/>
      </p:ext>
    </p:extLst>
  </p:cSld>
  <p:clrMapOvr>
    <a:masterClrMapping/>
  </p:clrMapOvr>
  <p:transition spd="slow" advClick="0" advTm="6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250" fill="hold"/>
                                        <p:tgtEl>
                                          <p:spTgt spid="4"/>
                                        </p:tgtEl>
                                        <p:attrNameLst>
                                          <p:attrName>ppt_w</p:attrName>
                                        </p:attrNameLst>
                                      </p:cBhvr>
                                      <p:tavLst>
                                        <p:tav tm="0">
                                          <p:val>
                                            <p:strVal val="#ppt_w+.3"/>
                                          </p:val>
                                        </p:tav>
                                        <p:tav tm="100000">
                                          <p:val>
                                            <p:strVal val="#ppt_w"/>
                                          </p:val>
                                        </p:tav>
                                      </p:tavLst>
                                    </p:anim>
                                    <p:anim calcmode="lin" valueType="num">
                                      <p:cBhvr>
                                        <p:cTn id="8" dur="1250" fill="hold"/>
                                        <p:tgtEl>
                                          <p:spTgt spid="4"/>
                                        </p:tgtEl>
                                        <p:attrNameLst>
                                          <p:attrName>ppt_h</p:attrName>
                                        </p:attrNameLst>
                                      </p:cBhvr>
                                      <p:tavLst>
                                        <p:tav tm="0">
                                          <p:val>
                                            <p:strVal val="#ppt_h"/>
                                          </p:val>
                                        </p:tav>
                                        <p:tav tm="100000">
                                          <p:val>
                                            <p:strVal val="#ppt_h"/>
                                          </p:val>
                                        </p:tav>
                                      </p:tavLst>
                                    </p:anim>
                                    <p:animEffect transition="in" filter="fade">
                                      <p:cBhvr>
                                        <p:cTn id="9" dur="1250"/>
                                        <p:tgtEl>
                                          <p:spTgt spid="4"/>
                                        </p:tgtEl>
                                      </p:cBhvr>
                                    </p:animEffect>
                                  </p:childTnLst>
                                </p:cTn>
                              </p:par>
                            </p:childTnLst>
                          </p:cTn>
                        </p:par>
                        <p:par>
                          <p:cTn id="10" fill="hold">
                            <p:stCondLst>
                              <p:cond delay="1250"/>
                            </p:stCondLst>
                            <p:childTnLst>
                              <p:par>
                                <p:cTn id="11" presetID="10" presetClass="entr" presetSubtype="0" fill="hold" grpId="0" nodeType="after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childTnLst>
                          </p:cTn>
                        </p:par>
                        <p:par>
                          <p:cTn id="14" fill="hold">
                            <p:stCondLst>
                              <p:cond delay="1750"/>
                            </p:stCondLst>
                            <p:childTnLst>
                              <p:par>
                                <p:cTn id="15" presetID="12" presetClass="entr" presetSubtype="4" fill="hold" nodeType="afterEffect">
                                  <p:stCondLst>
                                    <p:cond delay="250"/>
                                  </p:stCondLst>
                                  <p:childTnLst>
                                    <p:set>
                                      <p:cBhvr>
                                        <p:cTn id="16" dur="1" fill="hold">
                                          <p:stCondLst>
                                            <p:cond delay="0"/>
                                          </p:stCondLst>
                                        </p:cTn>
                                        <p:tgtEl>
                                          <p:spTgt spid="23"/>
                                        </p:tgtEl>
                                        <p:attrNameLst>
                                          <p:attrName>style.visibility</p:attrName>
                                        </p:attrNameLst>
                                      </p:cBhvr>
                                      <p:to>
                                        <p:strVal val="visible"/>
                                      </p:to>
                                    </p:set>
                                    <p:anim calcmode="lin" valueType="num">
                                      <p:cBhvr additive="base">
                                        <p:cTn id="17" dur="500"/>
                                        <p:tgtEl>
                                          <p:spTgt spid="23"/>
                                        </p:tgtEl>
                                        <p:attrNameLst>
                                          <p:attrName>ppt_y</p:attrName>
                                        </p:attrNameLst>
                                      </p:cBhvr>
                                      <p:tavLst>
                                        <p:tav tm="0">
                                          <p:val>
                                            <p:strVal val="#ppt_y+#ppt_h*1.125000"/>
                                          </p:val>
                                        </p:tav>
                                        <p:tav tm="100000">
                                          <p:val>
                                            <p:strVal val="#ppt_y"/>
                                          </p:val>
                                        </p:tav>
                                      </p:tavLst>
                                    </p:anim>
                                    <p:animEffect transition="in" filter="wipe(up)">
                                      <p:cBhvr>
                                        <p:cTn id="18" dur="500"/>
                                        <p:tgtEl>
                                          <p:spTgt spid="23"/>
                                        </p:tgtEl>
                                      </p:cBhvr>
                                    </p:animEffect>
                                  </p:childTnLst>
                                </p:cTn>
                              </p:par>
                            </p:childTnLst>
                          </p:cTn>
                        </p:par>
                        <p:par>
                          <p:cTn id="19" fill="hold">
                            <p:stCondLst>
                              <p:cond delay="2500"/>
                            </p:stCondLst>
                            <p:childTnLst>
                              <p:par>
                                <p:cTn id="20" presetID="10" presetClass="entr" presetSubtype="0" fill="hold" grpId="0" nodeType="afterEffect">
                                  <p:stCondLst>
                                    <p:cond delay="250"/>
                                  </p:stCondLst>
                                  <p:childTnLst>
                                    <p:set>
                                      <p:cBhvr>
                                        <p:cTn id="21" dur="1" fill="hold">
                                          <p:stCondLst>
                                            <p:cond delay="0"/>
                                          </p:stCondLst>
                                        </p:cTn>
                                        <p:tgtEl>
                                          <p:spTgt spid="34"/>
                                        </p:tgtEl>
                                        <p:attrNameLst>
                                          <p:attrName>style.visibility</p:attrName>
                                        </p:attrNameLst>
                                      </p:cBhvr>
                                      <p:to>
                                        <p:strVal val="visible"/>
                                      </p:to>
                                    </p:set>
                                    <p:animEffect transition="in" filter="fade">
                                      <p:cBhvr>
                                        <p:cTn id="22" dur="500"/>
                                        <p:tgtEl>
                                          <p:spTgt spid="34"/>
                                        </p:tgtEl>
                                      </p:cBhvr>
                                    </p:animEffect>
                                  </p:childTnLst>
                                </p:cTn>
                              </p:par>
                            </p:childTnLst>
                          </p:cTn>
                        </p:par>
                        <p:par>
                          <p:cTn id="23" fill="hold">
                            <p:stCondLst>
                              <p:cond delay="3250"/>
                            </p:stCondLst>
                            <p:childTnLst>
                              <p:par>
                                <p:cTn id="24" presetID="12" presetClass="entr" presetSubtype="4" fill="hold" nodeType="afterEffect">
                                  <p:stCondLst>
                                    <p:cond delay="0"/>
                                  </p:stCondLst>
                                  <p:childTnLst>
                                    <p:set>
                                      <p:cBhvr>
                                        <p:cTn id="25" dur="1" fill="hold">
                                          <p:stCondLst>
                                            <p:cond delay="0"/>
                                          </p:stCondLst>
                                        </p:cTn>
                                        <p:tgtEl>
                                          <p:spTgt spid="24"/>
                                        </p:tgtEl>
                                        <p:attrNameLst>
                                          <p:attrName>style.visibility</p:attrName>
                                        </p:attrNameLst>
                                      </p:cBhvr>
                                      <p:to>
                                        <p:strVal val="visible"/>
                                      </p:to>
                                    </p:set>
                                    <p:anim calcmode="lin" valueType="num">
                                      <p:cBhvr additive="base">
                                        <p:cTn id="26" dur="500"/>
                                        <p:tgtEl>
                                          <p:spTgt spid="24"/>
                                        </p:tgtEl>
                                        <p:attrNameLst>
                                          <p:attrName>ppt_y</p:attrName>
                                        </p:attrNameLst>
                                      </p:cBhvr>
                                      <p:tavLst>
                                        <p:tav tm="0">
                                          <p:val>
                                            <p:strVal val="#ppt_y+#ppt_h*1.125000"/>
                                          </p:val>
                                        </p:tav>
                                        <p:tav tm="100000">
                                          <p:val>
                                            <p:strVal val="#ppt_y"/>
                                          </p:val>
                                        </p:tav>
                                      </p:tavLst>
                                    </p:anim>
                                    <p:animEffect transition="in" filter="wipe(up)">
                                      <p:cBhvr>
                                        <p:cTn id="27" dur="500"/>
                                        <p:tgtEl>
                                          <p:spTgt spid="24"/>
                                        </p:tgtEl>
                                      </p:cBhvr>
                                    </p:animEffect>
                                  </p:childTnLst>
                                </p:cTn>
                              </p:par>
                            </p:childTnLst>
                          </p:cTn>
                        </p:par>
                        <p:par>
                          <p:cTn id="28" fill="hold">
                            <p:stCondLst>
                              <p:cond delay="3750"/>
                            </p:stCondLst>
                            <p:childTnLst>
                              <p:par>
                                <p:cTn id="29" presetID="10" presetClass="entr" presetSubtype="0" fill="hold" grpId="0" nodeType="afterEffect">
                                  <p:stCondLst>
                                    <p:cond delay="250"/>
                                  </p:stCondLst>
                                  <p:childTnLst>
                                    <p:set>
                                      <p:cBhvr>
                                        <p:cTn id="30" dur="1" fill="hold">
                                          <p:stCondLst>
                                            <p:cond delay="0"/>
                                          </p:stCondLst>
                                        </p:cTn>
                                        <p:tgtEl>
                                          <p:spTgt spid="35"/>
                                        </p:tgtEl>
                                        <p:attrNameLst>
                                          <p:attrName>style.visibility</p:attrName>
                                        </p:attrNameLst>
                                      </p:cBhvr>
                                      <p:to>
                                        <p:strVal val="visible"/>
                                      </p:to>
                                    </p:set>
                                    <p:animEffect transition="in" filter="fade">
                                      <p:cBhvr>
                                        <p:cTn id="31" dur="500"/>
                                        <p:tgtEl>
                                          <p:spTgt spid="35"/>
                                        </p:tgtEl>
                                      </p:cBhvr>
                                    </p:animEffect>
                                  </p:childTnLst>
                                </p:cTn>
                              </p:par>
                            </p:childTnLst>
                          </p:cTn>
                        </p:par>
                        <p:par>
                          <p:cTn id="32" fill="hold">
                            <p:stCondLst>
                              <p:cond delay="4500"/>
                            </p:stCondLst>
                            <p:childTnLst>
                              <p:par>
                                <p:cTn id="33" presetID="12" presetClass="entr" presetSubtype="4" fill="hold" nodeType="afterEffect">
                                  <p:stCondLst>
                                    <p:cond delay="0"/>
                                  </p:stCondLst>
                                  <p:childTnLst>
                                    <p:set>
                                      <p:cBhvr>
                                        <p:cTn id="34" dur="1" fill="hold">
                                          <p:stCondLst>
                                            <p:cond delay="0"/>
                                          </p:stCondLst>
                                        </p:cTn>
                                        <p:tgtEl>
                                          <p:spTgt spid="28"/>
                                        </p:tgtEl>
                                        <p:attrNameLst>
                                          <p:attrName>style.visibility</p:attrName>
                                        </p:attrNameLst>
                                      </p:cBhvr>
                                      <p:to>
                                        <p:strVal val="visible"/>
                                      </p:to>
                                    </p:set>
                                    <p:anim calcmode="lin" valueType="num">
                                      <p:cBhvr additive="base">
                                        <p:cTn id="35" dur="500"/>
                                        <p:tgtEl>
                                          <p:spTgt spid="28"/>
                                        </p:tgtEl>
                                        <p:attrNameLst>
                                          <p:attrName>ppt_y</p:attrName>
                                        </p:attrNameLst>
                                      </p:cBhvr>
                                      <p:tavLst>
                                        <p:tav tm="0">
                                          <p:val>
                                            <p:strVal val="#ppt_y+#ppt_h*1.125000"/>
                                          </p:val>
                                        </p:tav>
                                        <p:tav tm="100000">
                                          <p:val>
                                            <p:strVal val="#ppt_y"/>
                                          </p:val>
                                        </p:tav>
                                      </p:tavLst>
                                    </p:anim>
                                    <p:animEffect transition="in" filter="wipe(up)">
                                      <p:cBhvr>
                                        <p:cTn id="36" dur="500"/>
                                        <p:tgtEl>
                                          <p:spTgt spid="28"/>
                                        </p:tgtEl>
                                      </p:cBhvr>
                                    </p:animEffect>
                                  </p:childTnLst>
                                </p:cTn>
                              </p:par>
                            </p:childTnLst>
                          </p:cTn>
                        </p:par>
                        <p:par>
                          <p:cTn id="37" fill="hold">
                            <p:stCondLst>
                              <p:cond delay="5000"/>
                            </p:stCondLst>
                            <p:childTnLst>
                              <p:par>
                                <p:cTn id="38" presetID="10" presetClass="entr" presetSubtype="0" fill="hold" grpId="0" nodeType="afterEffect">
                                  <p:stCondLst>
                                    <p:cond delay="250"/>
                                  </p:stCondLst>
                                  <p:childTnLst>
                                    <p:set>
                                      <p:cBhvr>
                                        <p:cTn id="39" dur="1" fill="hold">
                                          <p:stCondLst>
                                            <p:cond delay="0"/>
                                          </p:stCondLst>
                                        </p:cTn>
                                        <p:tgtEl>
                                          <p:spTgt spid="36"/>
                                        </p:tgtEl>
                                        <p:attrNameLst>
                                          <p:attrName>style.visibility</p:attrName>
                                        </p:attrNameLst>
                                      </p:cBhvr>
                                      <p:to>
                                        <p:strVal val="visible"/>
                                      </p:to>
                                    </p:set>
                                    <p:animEffect transition="in" filter="fade">
                                      <p:cBhvr>
                                        <p:cTn id="40" dur="500"/>
                                        <p:tgtEl>
                                          <p:spTgt spid="36"/>
                                        </p:tgtEl>
                                      </p:cBhvr>
                                    </p:animEffect>
                                  </p:childTnLst>
                                </p:cTn>
                              </p:par>
                            </p:childTnLst>
                          </p:cTn>
                        </p:par>
                      </p:childTnLst>
                    </p:cTn>
                  </p:par>
                  <p:par>
                    <p:cTn id="41" fill="hold">
                      <p:stCondLst>
                        <p:cond delay="indefinite"/>
                      </p:stCondLst>
                      <p:childTnLst>
                        <p:par>
                          <p:cTn id="42" fill="hold">
                            <p:stCondLst>
                              <p:cond delay="0"/>
                            </p:stCondLst>
                            <p:childTnLst>
                              <p:par>
                                <p:cTn id="43" presetID="8" presetClass="emph" presetSubtype="0" fill="hold" nodeType="clickEffect">
                                  <p:stCondLst>
                                    <p:cond delay="0"/>
                                  </p:stCondLst>
                                  <p:childTnLst>
                                    <p:animRot by="21600000">
                                      <p:cBhvr>
                                        <p:cTn id="44" dur="2000" fill="hold"/>
                                        <p:tgtEl>
                                          <p:spTgt spid="17"/>
                                        </p:tgtEl>
                                        <p:attrNameLst>
                                          <p:attrName>r</p:attrName>
                                        </p:attrNameLst>
                                      </p:cBhvr>
                                    </p:animRot>
                                  </p:childTnLst>
                                </p:cTn>
                              </p:par>
                            </p:childTnLst>
                          </p:cTn>
                        </p:par>
                        <p:par>
                          <p:cTn id="45" fill="hold">
                            <p:stCondLst>
                              <p:cond delay="2000"/>
                            </p:stCondLst>
                            <p:childTnLst>
                              <p:par>
                                <p:cTn id="46" presetID="10" presetClass="entr" presetSubtype="0" fill="hold" grpId="0" nodeType="afterEffect">
                                  <p:stCondLst>
                                    <p:cond delay="250"/>
                                  </p:stCondLst>
                                  <p:childTnLst>
                                    <p:set>
                                      <p:cBhvr>
                                        <p:cTn id="47" dur="1" fill="hold">
                                          <p:stCondLst>
                                            <p:cond delay="0"/>
                                          </p:stCondLst>
                                        </p:cTn>
                                        <p:tgtEl>
                                          <p:spTgt spid="18"/>
                                        </p:tgtEl>
                                        <p:attrNameLst>
                                          <p:attrName>style.visibility</p:attrName>
                                        </p:attrNameLst>
                                      </p:cBhvr>
                                      <p:to>
                                        <p:strVal val="visible"/>
                                      </p:to>
                                    </p:set>
                                    <p:animEffect transition="in" filter="fade">
                                      <p:cBhvr>
                                        <p:cTn id="48" dur="75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34" grpId="0"/>
      <p:bldP spid="35" grpId="0"/>
      <p:bldP spid="36" grpId="0"/>
      <p:bldP spid="1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125165" y="868100"/>
            <a:ext cx="6965508" cy="4708981"/>
            <a:chOff x="3125165" y="868100"/>
            <a:chExt cx="6965508" cy="4708981"/>
          </a:xfrm>
        </p:grpSpPr>
        <p:sp>
          <p:nvSpPr>
            <p:cNvPr id="4" name="文本框 3"/>
            <p:cNvSpPr txBox="1"/>
            <p:nvPr/>
          </p:nvSpPr>
          <p:spPr>
            <a:xfrm>
              <a:off x="3125165" y="868100"/>
              <a:ext cx="2646878" cy="4708981"/>
            </a:xfrm>
            <a:prstGeom prst="rect">
              <a:avLst/>
            </a:prstGeom>
            <a:noFill/>
          </p:spPr>
          <p:txBody>
            <a:bodyPr wrap="none" rtlCol="0">
              <a:spAutoFit/>
            </a:bodyPr>
            <a:lstStyle/>
            <a:p>
              <a:r>
                <a:rPr lang="en-US" altLang="zh-CN" sz="30000" dirty="0">
                  <a:solidFill>
                    <a:srgbClr val="2F5597"/>
                  </a:solidFill>
                  <a:latin typeface="Kozuka Mincho Pro H" panose="02020A00000000000000" pitchFamily="18" charset="-128"/>
                  <a:ea typeface="Kozuka Mincho Pro H" panose="02020A00000000000000" pitchFamily="18" charset="-128"/>
                </a:rPr>
                <a:t>2</a:t>
              </a:r>
              <a:endParaRPr lang="zh-CN" altLang="en-US" sz="30000" dirty="0">
                <a:solidFill>
                  <a:srgbClr val="2F5597"/>
                </a:solidFill>
                <a:latin typeface="Kozuka Mincho Pro H" panose="02020A00000000000000" pitchFamily="18" charset="-128"/>
                <a:ea typeface="Kozuka Mincho Pro H" panose="02020A00000000000000" pitchFamily="18" charset="-128"/>
              </a:endParaRPr>
            </a:p>
          </p:txBody>
        </p:sp>
        <p:grpSp>
          <p:nvGrpSpPr>
            <p:cNvPr id="7" name="组合 6"/>
            <p:cNvGrpSpPr/>
            <p:nvPr/>
          </p:nvGrpSpPr>
          <p:grpSpPr>
            <a:xfrm>
              <a:off x="4305782" y="2128782"/>
              <a:ext cx="5409303" cy="2200150"/>
              <a:chOff x="4305782" y="2128782"/>
              <a:chExt cx="5409303" cy="2200150"/>
            </a:xfrm>
          </p:grpSpPr>
          <p:sp>
            <p:nvSpPr>
              <p:cNvPr id="5" name="矩形 4"/>
              <p:cNvSpPr/>
              <p:nvPr/>
            </p:nvSpPr>
            <p:spPr>
              <a:xfrm>
                <a:off x="4448604" y="2232954"/>
                <a:ext cx="5266481" cy="1979271"/>
              </a:xfrm>
              <a:prstGeom prst="rect">
                <a:avLst/>
              </a:prstGeom>
              <a:solidFill>
                <a:srgbClr val="F4F1F0"/>
              </a:solidFill>
              <a:ln>
                <a:solidFill>
                  <a:srgbClr val="F7F4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000" spc="600" dirty="0">
                  <a:solidFill>
                    <a:srgbClr val="2F5597"/>
                  </a:solidFill>
                  <a:latin typeface="汉仪菱心体简" panose="02010609000101010101" pitchFamily="49" charset="-122"/>
                  <a:ea typeface="汉仪菱心体简" panose="02010609000101010101" pitchFamily="49" charset="-122"/>
                </a:endParaRPr>
              </a:p>
            </p:txBody>
          </p:sp>
          <p:sp>
            <p:nvSpPr>
              <p:cNvPr id="6" name="矩形 5"/>
              <p:cNvSpPr/>
              <p:nvPr/>
            </p:nvSpPr>
            <p:spPr>
              <a:xfrm>
                <a:off x="4305782" y="2128782"/>
                <a:ext cx="5177809" cy="2200150"/>
              </a:xfrm>
              <a:prstGeom prst="rect">
                <a:avLst/>
              </a:prstGeom>
              <a:noFill/>
              <a:ln>
                <a:solidFill>
                  <a:srgbClr val="F7F4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文本框 7"/>
            <p:cNvSpPr txBox="1"/>
            <p:nvPr/>
          </p:nvSpPr>
          <p:spPr>
            <a:xfrm>
              <a:off x="4683564" y="2637813"/>
              <a:ext cx="5407109" cy="1169551"/>
            </a:xfrm>
            <a:prstGeom prst="rect">
              <a:avLst/>
            </a:prstGeom>
            <a:noFill/>
          </p:spPr>
          <p:txBody>
            <a:bodyPr wrap="square" rtlCol="0">
              <a:spAutoFit/>
            </a:bodyPr>
            <a:lstStyle/>
            <a:p>
              <a:r>
                <a:rPr lang="zh-CN" altLang="en-US" sz="7000" spc="2000" dirty="0" smtClean="0">
                  <a:solidFill>
                    <a:srgbClr val="2F5597"/>
                  </a:solidFill>
                  <a:latin typeface="汉仪菱心体简" panose="02010609000101010101" pitchFamily="49" charset="-122"/>
                  <a:ea typeface="汉仪菱心体简" panose="02010609000101010101" pitchFamily="49" charset="-122"/>
                </a:rPr>
                <a:t>现状分析</a:t>
              </a:r>
            </a:p>
          </p:txBody>
        </p:sp>
      </p:grpSp>
    </p:spTree>
    <p:extLst>
      <p:ext uri="{BB962C8B-B14F-4D97-AF65-F5344CB8AC3E}">
        <p14:creationId xmlns:p14="http://schemas.microsoft.com/office/powerpoint/2010/main" val="3657670418"/>
      </p:ext>
    </p:extLst>
  </p:cSld>
  <p:clrMapOvr>
    <a:masterClrMapping/>
  </p:clrMapOvr>
  <p:transition spd="slow" advClick="0" advTm="3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nodeType="afterEffect">
                                  <p:stCondLst>
                                    <p:cond delay="750"/>
                                  </p:stCondLst>
                                  <p:childTnLst>
                                    <p:set>
                                      <p:cBhvr>
                                        <p:cTn id="6" dur="1" fill="hold">
                                          <p:stCondLst>
                                            <p:cond delay="0"/>
                                          </p:stCondLst>
                                        </p:cTn>
                                        <p:tgtEl>
                                          <p:spTgt spid="2"/>
                                        </p:tgtEl>
                                        <p:attrNameLst>
                                          <p:attrName>style.visibility</p:attrName>
                                        </p:attrNameLst>
                                      </p:cBhvr>
                                      <p:to>
                                        <p:strVal val="visible"/>
                                      </p:to>
                                    </p:set>
                                    <p:animEffect transition="in" filter="wedge">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rgbClr val="2F5597"/>
            </a:gs>
            <a:gs pos="60000">
              <a:schemeClr val="accent5">
                <a:lumMod val="60000"/>
                <a:lumOff val="40000"/>
              </a:schemeClr>
            </a:gs>
            <a:gs pos="100000">
              <a:schemeClr val="accent1">
                <a:lumMod val="40000"/>
                <a:lumOff val="60000"/>
              </a:schemeClr>
            </a:gs>
          </a:gsLst>
          <a:lin ang="10800000" scaled="0"/>
        </a:gradFill>
        <a:effectLst/>
      </p:bgPr>
    </p:bg>
    <p:spTree>
      <p:nvGrpSpPr>
        <p:cNvPr id="1" name=""/>
        <p:cNvGrpSpPr/>
        <p:nvPr/>
      </p:nvGrpSpPr>
      <p:grpSpPr>
        <a:xfrm>
          <a:off x="0" y="0"/>
          <a:ext cx="0" cy="0"/>
          <a:chOff x="0" y="0"/>
          <a:chExt cx="0" cy="0"/>
        </a:xfrm>
      </p:grpSpPr>
      <p:grpSp>
        <p:nvGrpSpPr>
          <p:cNvPr id="3" name="组合 2"/>
          <p:cNvGrpSpPr/>
          <p:nvPr/>
        </p:nvGrpSpPr>
        <p:grpSpPr>
          <a:xfrm>
            <a:off x="2339067" y="457843"/>
            <a:ext cx="7116682" cy="166589"/>
            <a:chOff x="2339067" y="457843"/>
            <a:chExt cx="7116682" cy="166589"/>
          </a:xfrm>
        </p:grpSpPr>
        <p:grpSp>
          <p:nvGrpSpPr>
            <p:cNvPr id="10" name="组合 9"/>
            <p:cNvGrpSpPr/>
            <p:nvPr/>
          </p:nvGrpSpPr>
          <p:grpSpPr>
            <a:xfrm>
              <a:off x="2339067" y="457843"/>
              <a:ext cx="1828586" cy="136906"/>
              <a:chOff x="2989063" y="523944"/>
              <a:chExt cx="1828586" cy="136906"/>
            </a:xfrm>
          </p:grpSpPr>
          <p:sp>
            <p:nvSpPr>
              <p:cNvPr id="5" name="椭圆 4"/>
              <p:cNvSpPr/>
              <p:nvPr/>
            </p:nvSpPr>
            <p:spPr>
              <a:xfrm flipH="1">
                <a:off x="3528429" y="548763"/>
                <a:ext cx="95079" cy="95079"/>
              </a:xfrm>
              <a:prstGeom prst="ellipse">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4092608" y="532880"/>
                <a:ext cx="119035" cy="119035"/>
              </a:xfrm>
              <a:prstGeom prst="ellipse">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4680743" y="523944"/>
                <a:ext cx="136906" cy="136906"/>
              </a:xfrm>
              <a:prstGeom prst="ellipse">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flipH="1">
                <a:off x="2989063" y="561170"/>
                <a:ext cx="70266" cy="70266"/>
              </a:xfrm>
              <a:prstGeom prst="ellipse">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 name="组合 10"/>
            <p:cNvGrpSpPr/>
            <p:nvPr/>
          </p:nvGrpSpPr>
          <p:grpSpPr>
            <a:xfrm flipH="1">
              <a:off x="7627163" y="487526"/>
              <a:ext cx="1828586" cy="136906"/>
              <a:chOff x="2989063" y="523944"/>
              <a:chExt cx="1828586" cy="136906"/>
            </a:xfrm>
          </p:grpSpPr>
          <p:sp>
            <p:nvSpPr>
              <p:cNvPr id="12" name="椭圆 11"/>
              <p:cNvSpPr/>
              <p:nvPr/>
            </p:nvSpPr>
            <p:spPr>
              <a:xfrm flipH="1">
                <a:off x="3528429" y="548763"/>
                <a:ext cx="95079" cy="95079"/>
              </a:xfrm>
              <a:prstGeom prst="ellipse">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4092608" y="532880"/>
                <a:ext cx="119035" cy="119035"/>
              </a:xfrm>
              <a:prstGeom prst="ellipse">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4680743" y="523944"/>
                <a:ext cx="136906" cy="136906"/>
              </a:xfrm>
              <a:prstGeom prst="ellipse">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flipH="1">
                <a:off x="2989063" y="561170"/>
                <a:ext cx="70266" cy="70266"/>
              </a:xfrm>
              <a:prstGeom prst="ellipse">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6" name="文本框 15"/>
          <p:cNvSpPr txBox="1"/>
          <p:nvPr/>
        </p:nvSpPr>
        <p:spPr>
          <a:xfrm>
            <a:off x="5035633" y="325146"/>
            <a:ext cx="1723549" cy="461665"/>
          </a:xfrm>
          <a:prstGeom prst="rect">
            <a:avLst/>
          </a:prstGeom>
          <a:noFill/>
        </p:spPr>
        <p:txBody>
          <a:bodyPr wrap="none" rtlCol="0">
            <a:spAutoFit/>
          </a:bodyPr>
          <a:lstStyle/>
          <a:p>
            <a:r>
              <a:rPr lang="zh-CN" altLang="en-US" sz="2400" spc="600" dirty="0">
                <a:solidFill>
                  <a:srgbClr val="2F5597"/>
                </a:solidFill>
                <a:latin typeface="汉仪菱心体简" panose="02010609000101010101" pitchFamily="49" charset="-122"/>
                <a:ea typeface="汉仪菱心体简" panose="02010609000101010101" pitchFamily="49" charset="-122"/>
              </a:rPr>
              <a:t>发展过程</a:t>
            </a:r>
          </a:p>
        </p:txBody>
      </p:sp>
      <p:cxnSp>
        <p:nvCxnSpPr>
          <p:cNvPr id="39" name="直接连接符 38"/>
          <p:cNvCxnSpPr/>
          <p:nvPr/>
        </p:nvCxnSpPr>
        <p:spPr>
          <a:xfrm>
            <a:off x="1807179" y="3678445"/>
            <a:ext cx="8675937" cy="0"/>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pSp>
        <p:nvGrpSpPr>
          <p:cNvPr id="40" name="组合 39"/>
          <p:cNvGrpSpPr/>
          <p:nvPr/>
        </p:nvGrpSpPr>
        <p:grpSpPr>
          <a:xfrm>
            <a:off x="1604923" y="3451164"/>
            <a:ext cx="422031" cy="422031"/>
            <a:chOff x="1423881" y="2238960"/>
            <a:chExt cx="422031" cy="422031"/>
          </a:xfrm>
        </p:grpSpPr>
        <p:sp>
          <p:nvSpPr>
            <p:cNvPr id="41" name="椭圆 40"/>
            <p:cNvSpPr/>
            <p:nvPr/>
          </p:nvSpPr>
          <p:spPr>
            <a:xfrm>
              <a:off x="1423881" y="2238960"/>
              <a:ext cx="422031" cy="422031"/>
            </a:xfrm>
            <a:prstGeom prst="ellipse">
              <a:avLst/>
            </a:prstGeom>
            <a:solidFill>
              <a:srgbClr val="2F5597"/>
            </a:solidFill>
            <a:ln w="762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dirty="0"/>
            </a:p>
          </p:txBody>
        </p:sp>
        <p:sp>
          <p:nvSpPr>
            <p:cNvPr id="43" name="文本框 42"/>
            <p:cNvSpPr txBox="1"/>
            <p:nvPr/>
          </p:nvSpPr>
          <p:spPr>
            <a:xfrm>
              <a:off x="1460066" y="2265310"/>
              <a:ext cx="332142" cy="369332"/>
            </a:xfrm>
            <a:prstGeom prst="rect">
              <a:avLst/>
            </a:prstGeom>
            <a:noFill/>
          </p:spPr>
          <p:txBody>
            <a:bodyPr wrap="none" rtlCol="0">
              <a:spAutoFit/>
            </a:bodyPr>
            <a:lstStyle/>
            <a:p>
              <a:r>
                <a:rPr lang="en-US" altLang="zh-CN" dirty="0">
                  <a:solidFill>
                    <a:schemeClr val="bg1"/>
                  </a:solidFill>
                  <a:latin typeface="Agency FB" panose="020B0503020202020204" pitchFamily="34" charset="0"/>
                </a:rPr>
                <a:t>01</a:t>
              </a:r>
              <a:endParaRPr lang="zh-CN" altLang="en-US" dirty="0">
                <a:solidFill>
                  <a:schemeClr val="bg1"/>
                </a:solidFill>
                <a:latin typeface="Agency FB" panose="020B0503020202020204" pitchFamily="34" charset="0"/>
              </a:endParaRPr>
            </a:p>
          </p:txBody>
        </p:sp>
      </p:grpSp>
      <p:grpSp>
        <p:nvGrpSpPr>
          <p:cNvPr id="44" name="组合 43"/>
          <p:cNvGrpSpPr/>
          <p:nvPr/>
        </p:nvGrpSpPr>
        <p:grpSpPr>
          <a:xfrm>
            <a:off x="3720203" y="3424815"/>
            <a:ext cx="422031" cy="422031"/>
            <a:chOff x="2856077" y="2212611"/>
            <a:chExt cx="422031" cy="422031"/>
          </a:xfrm>
        </p:grpSpPr>
        <p:sp>
          <p:nvSpPr>
            <p:cNvPr id="45" name="椭圆 44"/>
            <p:cNvSpPr/>
            <p:nvPr/>
          </p:nvSpPr>
          <p:spPr>
            <a:xfrm>
              <a:off x="2856077" y="2212611"/>
              <a:ext cx="422031" cy="422031"/>
            </a:xfrm>
            <a:prstGeom prst="ellipse">
              <a:avLst/>
            </a:prstGeom>
            <a:solidFill>
              <a:schemeClr val="bg1">
                <a:lumMod val="75000"/>
              </a:schemeClr>
            </a:solidFill>
            <a:ln w="762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dirty="0"/>
            </a:p>
          </p:txBody>
        </p:sp>
        <p:sp>
          <p:nvSpPr>
            <p:cNvPr id="60" name="文本框 59"/>
            <p:cNvSpPr txBox="1"/>
            <p:nvPr/>
          </p:nvSpPr>
          <p:spPr>
            <a:xfrm>
              <a:off x="2879380" y="2254629"/>
              <a:ext cx="375424" cy="369332"/>
            </a:xfrm>
            <a:prstGeom prst="rect">
              <a:avLst/>
            </a:prstGeom>
            <a:noFill/>
          </p:spPr>
          <p:txBody>
            <a:bodyPr wrap="none" rtlCol="0">
              <a:spAutoFit/>
            </a:bodyPr>
            <a:lstStyle/>
            <a:p>
              <a:r>
                <a:rPr lang="en-US" altLang="zh-CN" dirty="0">
                  <a:solidFill>
                    <a:schemeClr val="bg1"/>
                  </a:solidFill>
                  <a:latin typeface="Agency FB" panose="020B0503020202020204" pitchFamily="34" charset="0"/>
                </a:rPr>
                <a:t>02</a:t>
              </a:r>
              <a:endParaRPr lang="zh-CN" altLang="en-US" dirty="0">
                <a:solidFill>
                  <a:schemeClr val="bg1"/>
                </a:solidFill>
                <a:latin typeface="Agency FB" panose="020B0503020202020204" pitchFamily="34" charset="0"/>
              </a:endParaRPr>
            </a:p>
          </p:txBody>
        </p:sp>
      </p:grpSp>
      <p:grpSp>
        <p:nvGrpSpPr>
          <p:cNvPr id="62" name="组合 61"/>
          <p:cNvGrpSpPr/>
          <p:nvPr/>
        </p:nvGrpSpPr>
        <p:grpSpPr>
          <a:xfrm>
            <a:off x="5934132" y="3451165"/>
            <a:ext cx="422031" cy="422031"/>
            <a:chOff x="4615522" y="2238961"/>
            <a:chExt cx="422031" cy="422031"/>
          </a:xfrm>
        </p:grpSpPr>
        <p:sp>
          <p:nvSpPr>
            <p:cNvPr id="63" name="椭圆 62"/>
            <p:cNvSpPr/>
            <p:nvPr/>
          </p:nvSpPr>
          <p:spPr>
            <a:xfrm>
              <a:off x="4615522" y="2238961"/>
              <a:ext cx="422031" cy="422031"/>
            </a:xfrm>
            <a:prstGeom prst="ellipse">
              <a:avLst/>
            </a:prstGeom>
            <a:solidFill>
              <a:srgbClr val="2F5597"/>
            </a:solidFill>
            <a:ln w="762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dirty="0"/>
            </a:p>
          </p:txBody>
        </p:sp>
        <p:sp>
          <p:nvSpPr>
            <p:cNvPr id="64" name="文本框 63"/>
            <p:cNvSpPr txBox="1"/>
            <p:nvPr/>
          </p:nvSpPr>
          <p:spPr>
            <a:xfrm>
              <a:off x="4634818" y="2281575"/>
              <a:ext cx="383438" cy="369332"/>
            </a:xfrm>
            <a:prstGeom prst="rect">
              <a:avLst/>
            </a:prstGeom>
            <a:noFill/>
          </p:spPr>
          <p:txBody>
            <a:bodyPr wrap="none" rtlCol="0">
              <a:spAutoFit/>
            </a:bodyPr>
            <a:lstStyle/>
            <a:p>
              <a:r>
                <a:rPr lang="en-US" altLang="zh-CN" dirty="0">
                  <a:solidFill>
                    <a:schemeClr val="bg1"/>
                  </a:solidFill>
                  <a:latin typeface="Agency FB" panose="020B0503020202020204" pitchFamily="34" charset="0"/>
                </a:rPr>
                <a:t>03</a:t>
              </a:r>
              <a:endParaRPr lang="zh-CN" altLang="en-US" dirty="0">
                <a:solidFill>
                  <a:schemeClr val="bg1"/>
                </a:solidFill>
                <a:latin typeface="Agency FB" panose="020B0503020202020204" pitchFamily="34" charset="0"/>
              </a:endParaRPr>
            </a:p>
          </p:txBody>
        </p:sp>
      </p:grpSp>
      <p:grpSp>
        <p:nvGrpSpPr>
          <p:cNvPr id="65" name="组合 64"/>
          <p:cNvGrpSpPr/>
          <p:nvPr/>
        </p:nvGrpSpPr>
        <p:grpSpPr>
          <a:xfrm>
            <a:off x="8103116" y="3451165"/>
            <a:ext cx="422031" cy="422031"/>
            <a:chOff x="6119007" y="2238961"/>
            <a:chExt cx="422031" cy="422031"/>
          </a:xfrm>
        </p:grpSpPr>
        <p:sp>
          <p:nvSpPr>
            <p:cNvPr id="66" name="椭圆 65"/>
            <p:cNvSpPr/>
            <p:nvPr/>
          </p:nvSpPr>
          <p:spPr>
            <a:xfrm>
              <a:off x="6119007" y="2238961"/>
              <a:ext cx="422031" cy="422031"/>
            </a:xfrm>
            <a:prstGeom prst="ellipse">
              <a:avLst/>
            </a:prstGeom>
            <a:solidFill>
              <a:schemeClr val="bg1">
                <a:lumMod val="75000"/>
              </a:schemeClr>
            </a:solidFill>
            <a:ln w="762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dirty="0"/>
            </a:p>
          </p:txBody>
        </p:sp>
        <p:sp>
          <p:nvSpPr>
            <p:cNvPr id="67" name="文本框 66"/>
            <p:cNvSpPr txBox="1"/>
            <p:nvPr/>
          </p:nvSpPr>
          <p:spPr>
            <a:xfrm>
              <a:off x="6143112" y="2281575"/>
              <a:ext cx="373820" cy="369332"/>
            </a:xfrm>
            <a:prstGeom prst="rect">
              <a:avLst/>
            </a:prstGeom>
            <a:noFill/>
          </p:spPr>
          <p:txBody>
            <a:bodyPr wrap="none" rtlCol="0">
              <a:spAutoFit/>
            </a:bodyPr>
            <a:lstStyle/>
            <a:p>
              <a:r>
                <a:rPr lang="en-US" altLang="zh-CN" dirty="0">
                  <a:solidFill>
                    <a:schemeClr val="bg1"/>
                  </a:solidFill>
                  <a:latin typeface="Agency FB" panose="020B0503020202020204" pitchFamily="34" charset="0"/>
                </a:rPr>
                <a:t>04</a:t>
              </a:r>
              <a:endParaRPr lang="zh-CN" altLang="en-US" dirty="0">
                <a:solidFill>
                  <a:schemeClr val="bg1"/>
                </a:solidFill>
                <a:latin typeface="Agency FB" panose="020B0503020202020204" pitchFamily="34" charset="0"/>
              </a:endParaRPr>
            </a:p>
          </p:txBody>
        </p:sp>
      </p:grpSp>
      <p:grpSp>
        <p:nvGrpSpPr>
          <p:cNvPr id="68" name="组合 67"/>
          <p:cNvGrpSpPr/>
          <p:nvPr/>
        </p:nvGrpSpPr>
        <p:grpSpPr>
          <a:xfrm>
            <a:off x="10272101" y="3451165"/>
            <a:ext cx="422031" cy="422031"/>
            <a:chOff x="7551714" y="2238961"/>
            <a:chExt cx="422031" cy="422031"/>
          </a:xfrm>
        </p:grpSpPr>
        <p:sp>
          <p:nvSpPr>
            <p:cNvPr id="69" name="椭圆 68"/>
            <p:cNvSpPr/>
            <p:nvPr/>
          </p:nvSpPr>
          <p:spPr>
            <a:xfrm>
              <a:off x="7551714" y="2238961"/>
              <a:ext cx="422031" cy="422031"/>
            </a:xfrm>
            <a:prstGeom prst="ellipse">
              <a:avLst/>
            </a:prstGeom>
            <a:solidFill>
              <a:srgbClr val="2F5597"/>
            </a:solidFill>
            <a:ln w="762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dirty="0"/>
            </a:p>
          </p:txBody>
        </p:sp>
        <p:sp>
          <p:nvSpPr>
            <p:cNvPr id="70" name="文本框 69"/>
            <p:cNvSpPr txBox="1"/>
            <p:nvPr/>
          </p:nvSpPr>
          <p:spPr>
            <a:xfrm>
              <a:off x="7572613" y="2265309"/>
              <a:ext cx="380232" cy="369332"/>
            </a:xfrm>
            <a:prstGeom prst="rect">
              <a:avLst/>
            </a:prstGeom>
            <a:noFill/>
          </p:spPr>
          <p:txBody>
            <a:bodyPr wrap="none" rtlCol="0">
              <a:spAutoFit/>
            </a:bodyPr>
            <a:lstStyle/>
            <a:p>
              <a:r>
                <a:rPr lang="en-US" altLang="zh-CN" dirty="0" smtClean="0">
                  <a:solidFill>
                    <a:schemeClr val="bg1"/>
                  </a:solidFill>
                  <a:latin typeface="Agency FB" panose="020B0503020202020204" pitchFamily="34" charset="0"/>
                </a:rPr>
                <a:t>05</a:t>
              </a:r>
              <a:endParaRPr lang="zh-CN" altLang="en-US" dirty="0">
                <a:solidFill>
                  <a:schemeClr val="bg1"/>
                </a:solidFill>
                <a:latin typeface="Agency FB" panose="020B0503020202020204" pitchFamily="34" charset="0"/>
              </a:endParaRPr>
            </a:p>
          </p:txBody>
        </p:sp>
      </p:grpSp>
      <p:grpSp>
        <p:nvGrpSpPr>
          <p:cNvPr id="9" name="组合 8"/>
          <p:cNvGrpSpPr/>
          <p:nvPr/>
        </p:nvGrpSpPr>
        <p:grpSpPr>
          <a:xfrm>
            <a:off x="1143208" y="1459291"/>
            <a:ext cx="1327942" cy="1960859"/>
            <a:chOff x="1143208" y="1459291"/>
            <a:chExt cx="1327942" cy="1960859"/>
          </a:xfrm>
        </p:grpSpPr>
        <p:sp>
          <p:nvSpPr>
            <p:cNvPr id="75" name="Freeform 5"/>
            <p:cNvSpPr>
              <a:spLocks/>
            </p:cNvSpPr>
            <p:nvPr/>
          </p:nvSpPr>
          <p:spPr bwMode="auto">
            <a:xfrm>
              <a:off x="1143208" y="1459291"/>
              <a:ext cx="1327942" cy="1960859"/>
            </a:xfrm>
            <a:custGeom>
              <a:avLst/>
              <a:gdLst>
                <a:gd name="T0" fmla="*/ 502 w 502"/>
                <a:gd name="T1" fmla="*/ 251 h 743"/>
                <a:gd name="T2" fmla="*/ 251 w 502"/>
                <a:gd name="T3" fmla="*/ 0 h 743"/>
                <a:gd name="T4" fmla="*/ 0 w 502"/>
                <a:gd name="T5" fmla="*/ 251 h 743"/>
                <a:gd name="T6" fmla="*/ 70 w 502"/>
                <a:gd name="T7" fmla="*/ 425 h 743"/>
                <a:gd name="T8" fmla="*/ 70 w 502"/>
                <a:gd name="T9" fmla="*/ 429 h 743"/>
                <a:gd name="T10" fmla="*/ 245 w 502"/>
                <a:gd name="T11" fmla="*/ 743 h 743"/>
                <a:gd name="T12" fmla="*/ 248 w 502"/>
                <a:gd name="T13" fmla="*/ 743 h 743"/>
                <a:gd name="T14" fmla="*/ 254 w 502"/>
                <a:gd name="T15" fmla="*/ 743 h 743"/>
                <a:gd name="T16" fmla="*/ 259 w 502"/>
                <a:gd name="T17" fmla="*/ 743 h 743"/>
                <a:gd name="T18" fmla="*/ 433 w 502"/>
                <a:gd name="T19" fmla="*/ 429 h 743"/>
                <a:gd name="T20" fmla="*/ 432 w 502"/>
                <a:gd name="T21" fmla="*/ 427 h 743"/>
                <a:gd name="T22" fmla="*/ 502 w 502"/>
                <a:gd name="T23" fmla="*/ 251 h 7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2" h="743">
                  <a:moveTo>
                    <a:pt x="502" y="251"/>
                  </a:moveTo>
                  <a:cubicBezTo>
                    <a:pt x="502" y="112"/>
                    <a:pt x="390" y="0"/>
                    <a:pt x="251" y="0"/>
                  </a:cubicBezTo>
                  <a:cubicBezTo>
                    <a:pt x="112" y="0"/>
                    <a:pt x="0" y="112"/>
                    <a:pt x="0" y="251"/>
                  </a:cubicBezTo>
                  <a:cubicBezTo>
                    <a:pt x="0" y="319"/>
                    <a:pt x="27" y="380"/>
                    <a:pt x="70" y="425"/>
                  </a:cubicBezTo>
                  <a:cubicBezTo>
                    <a:pt x="70" y="429"/>
                    <a:pt x="70" y="429"/>
                    <a:pt x="70" y="429"/>
                  </a:cubicBezTo>
                  <a:cubicBezTo>
                    <a:pt x="70" y="429"/>
                    <a:pt x="217" y="572"/>
                    <a:pt x="245" y="743"/>
                  </a:cubicBezTo>
                  <a:cubicBezTo>
                    <a:pt x="248" y="743"/>
                    <a:pt x="248" y="743"/>
                    <a:pt x="248" y="743"/>
                  </a:cubicBezTo>
                  <a:cubicBezTo>
                    <a:pt x="254" y="743"/>
                    <a:pt x="254" y="743"/>
                    <a:pt x="254" y="743"/>
                  </a:cubicBezTo>
                  <a:cubicBezTo>
                    <a:pt x="259" y="743"/>
                    <a:pt x="259" y="743"/>
                    <a:pt x="259" y="743"/>
                  </a:cubicBezTo>
                  <a:cubicBezTo>
                    <a:pt x="287" y="572"/>
                    <a:pt x="433" y="429"/>
                    <a:pt x="433" y="429"/>
                  </a:cubicBezTo>
                  <a:cubicBezTo>
                    <a:pt x="432" y="427"/>
                    <a:pt x="432" y="427"/>
                    <a:pt x="432" y="427"/>
                  </a:cubicBezTo>
                  <a:cubicBezTo>
                    <a:pt x="475" y="382"/>
                    <a:pt x="502" y="319"/>
                    <a:pt x="502" y="251"/>
                  </a:cubicBezTo>
                  <a:close/>
                </a:path>
              </a:pathLst>
            </a:custGeom>
            <a:gradFill>
              <a:gsLst>
                <a:gs pos="75000">
                  <a:schemeClr val="bg1">
                    <a:lumMod val="85000"/>
                  </a:schemeClr>
                </a:gs>
                <a:gs pos="0">
                  <a:schemeClr val="bg1">
                    <a:lumMod val="65000"/>
                  </a:schemeClr>
                </a:gs>
              </a:gsLst>
              <a:lin ang="12900000" scaled="0"/>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8" name="Oval 6"/>
            <p:cNvSpPr>
              <a:spLocks noChangeArrowheads="1"/>
            </p:cNvSpPr>
            <p:nvPr/>
          </p:nvSpPr>
          <p:spPr bwMode="auto">
            <a:xfrm rot="10800000">
              <a:off x="1250864" y="1574169"/>
              <a:ext cx="1112630" cy="1110672"/>
            </a:xfrm>
            <a:prstGeom prst="ellipse">
              <a:avLst/>
            </a:prstGeom>
            <a:gradFill flip="none" rotWithShape="1">
              <a:gsLst>
                <a:gs pos="91000">
                  <a:schemeClr val="bg1">
                    <a:lumMod val="95000"/>
                  </a:schemeClr>
                </a:gs>
                <a:gs pos="26000">
                  <a:schemeClr val="bg2">
                    <a:lumMod val="50000"/>
                  </a:schemeClr>
                </a:gs>
              </a:gsLst>
              <a:path path="circle">
                <a:fillToRect l="100000" t="100000"/>
              </a:path>
              <a:tileRect r="-100000" b="-100000"/>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81" name="文本框 80"/>
            <p:cNvSpPr txBox="1"/>
            <p:nvPr/>
          </p:nvSpPr>
          <p:spPr>
            <a:xfrm>
              <a:off x="1523437" y="1867894"/>
              <a:ext cx="562975" cy="523220"/>
            </a:xfrm>
            <a:prstGeom prst="rect">
              <a:avLst/>
            </a:prstGeom>
            <a:noFill/>
          </p:spPr>
          <p:txBody>
            <a:bodyPr wrap="none" rtlCol="0" anchor="ctr">
              <a:spAutoFit/>
            </a:bodyPr>
            <a:lstStyle/>
            <a:p>
              <a:pPr algn="ctr"/>
              <a:r>
                <a:rPr lang="en-US" altLang="zh-CN" sz="2800" dirty="0" smtClean="0">
                  <a:solidFill>
                    <a:schemeClr val="bg1"/>
                  </a:solidFill>
                  <a:latin typeface="Agency FB" panose="020B0503020202020204" pitchFamily="34" charset="0"/>
                  <a:ea typeface="苹方 特粗" panose="020B0800000000000000" pitchFamily="34" charset="-122"/>
                </a:rPr>
                <a:t>CGI</a:t>
              </a:r>
              <a:endParaRPr lang="en-US" altLang="zh-CN" sz="2800" dirty="0">
                <a:solidFill>
                  <a:schemeClr val="bg1"/>
                </a:solidFill>
                <a:latin typeface="Agency FB" panose="020B0503020202020204" pitchFamily="34" charset="0"/>
                <a:ea typeface="苹方 常规" panose="020B0300000000000000" pitchFamily="34" charset="-122"/>
              </a:endParaRPr>
            </a:p>
          </p:txBody>
        </p:sp>
      </p:grpSp>
      <p:grpSp>
        <p:nvGrpSpPr>
          <p:cNvPr id="18" name="组合 17"/>
          <p:cNvGrpSpPr/>
          <p:nvPr/>
        </p:nvGrpSpPr>
        <p:grpSpPr>
          <a:xfrm>
            <a:off x="5487773" y="1459291"/>
            <a:ext cx="1327942" cy="1960859"/>
            <a:chOff x="5487773" y="1459291"/>
            <a:chExt cx="1327942" cy="1960859"/>
          </a:xfrm>
        </p:grpSpPr>
        <p:sp>
          <p:nvSpPr>
            <p:cNvPr id="76" name="Freeform 5"/>
            <p:cNvSpPr>
              <a:spLocks/>
            </p:cNvSpPr>
            <p:nvPr/>
          </p:nvSpPr>
          <p:spPr bwMode="auto">
            <a:xfrm>
              <a:off x="5487773" y="1459291"/>
              <a:ext cx="1327942" cy="1960859"/>
            </a:xfrm>
            <a:custGeom>
              <a:avLst/>
              <a:gdLst>
                <a:gd name="T0" fmla="*/ 502 w 502"/>
                <a:gd name="T1" fmla="*/ 251 h 743"/>
                <a:gd name="T2" fmla="*/ 251 w 502"/>
                <a:gd name="T3" fmla="*/ 0 h 743"/>
                <a:gd name="T4" fmla="*/ 0 w 502"/>
                <a:gd name="T5" fmla="*/ 251 h 743"/>
                <a:gd name="T6" fmla="*/ 70 w 502"/>
                <a:gd name="T7" fmla="*/ 425 h 743"/>
                <a:gd name="T8" fmla="*/ 70 w 502"/>
                <a:gd name="T9" fmla="*/ 429 h 743"/>
                <a:gd name="T10" fmla="*/ 245 w 502"/>
                <a:gd name="T11" fmla="*/ 743 h 743"/>
                <a:gd name="T12" fmla="*/ 248 w 502"/>
                <a:gd name="T13" fmla="*/ 743 h 743"/>
                <a:gd name="T14" fmla="*/ 254 w 502"/>
                <a:gd name="T15" fmla="*/ 743 h 743"/>
                <a:gd name="T16" fmla="*/ 259 w 502"/>
                <a:gd name="T17" fmla="*/ 743 h 743"/>
                <a:gd name="T18" fmla="*/ 433 w 502"/>
                <a:gd name="T19" fmla="*/ 429 h 743"/>
                <a:gd name="T20" fmla="*/ 432 w 502"/>
                <a:gd name="T21" fmla="*/ 427 h 743"/>
                <a:gd name="T22" fmla="*/ 502 w 502"/>
                <a:gd name="T23" fmla="*/ 251 h 7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2" h="743">
                  <a:moveTo>
                    <a:pt x="502" y="251"/>
                  </a:moveTo>
                  <a:cubicBezTo>
                    <a:pt x="502" y="112"/>
                    <a:pt x="390" y="0"/>
                    <a:pt x="251" y="0"/>
                  </a:cubicBezTo>
                  <a:cubicBezTo>
                    <a:pt x="112" y="0"/>
                    <a:pt x="0" y="112"/>
                    <a:pt x="0" y="251"/>
                  </a:cubicBezTo>
                  <a:cubicBezTo>
                    <a:pt x="0" y="319"/>
                    <a:pt x="27" y="380"/>
                    <a:pt x="70" y="425"/>
                  </a:cubicBezTo>
                  <a:cubicBezTo>
                    <a:pt x="70" y="429"/>
                    <a:pt x="70" y="429"/>
                    <a:pt x="70" y="429"/>
                  </a:cubicBezTo>
                  <a:cubicBezTo>
                    <a:pt x="70" y="429"/>
                    <a:pt x="217" y="572"/>
                    <a:pt x="245" y="743"/>
                  </a:cubicBezTo>
                  <a:cubicBezTo>
                    <a:pt x="248" y="743"/>
                    <a:pt x="248" y="743"/>
                    <a:pt x="248" y="743"/>
                  </a:cubicBezTo>
                  <a:cubicBezTo>
                    <a:pt x="254" y="743"/>
                    <a:pt x="254" y="743"/>
                    <a:pt x="254" y="743"/>
                  </a:cubicBezTo>
                  <a:cubicBezTo>
                    <a:pt x="259" y="743"/>
                    <a:pt x="259" y="743"/>
                    <a:pt x="259" y="743"/>
                  </a:cubicBezTo>
                  <a:cubicBezTo>
                    <a:pt x="287" y="572"/>
                    <a:pt x="433" y="429"/>
                    <a:pt x="433" y="429"/>
                  </a:cubicBezTo>
                  <a:cubicBezTo>
                    <a:pt x="432" y="427"/>
                    <a:pt x="432" y="427"/>
                    <a:pt x="432" y="427"/>
                  </a:cubicBezTo>
                  <a:cubicBezTo>
                    <a:pt x="475" y="382"/>
                    <a:pt x="502" y="319"/>
                    <a:pt x="502" y="251"/>
                  </a:cubicBezTo>
                  <a:close/>
                </a:path>
              </a:pathLst>
            </a:custGeom>
            <a:gradFill>
              <a:gsLst>
                <a:gs pos="75000">
                  <a:schemeClr val="bg1">
                    <a:lumMod val="85000"/>
                  </a:schemeClr>
                </a:gs>
                <a:gs pos="0">
                  <a:schemeClr val="bg1">
                    <a:lumMod val="65000"/>
                  </a:schemeClr>
                </a:gs>
              </a:gsLst>
              <a:lin ang="12900000" scaled="0"/>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9" name="Oval 6"/>
            <p:cNvSpPr>
              <a:spLocks noChangeArrowheads="1"/>
            </p:cNvSpPr>
            <p:nvPr/>
          </p:nvSpPr>
          <p:spPr bwMode="auto">
            <a:xfrm rot="10800000">
              <a:off x="5602027" y="1574169"/>
              <a:ext cx="1112630" cy="1110672"/>
            </a:xfrm>
            <a:prstGeom prst="ellipse">
              <a:avLst/>
            </a:prstGeom>
            <a:gradFill>
              <a:gsLst>
                <a:gs pos="34000">
                  <a:srgbClr val="2F5597"/>
                </a:gs>
                <a:gs pos="75000">
                  <a:schemeClr val="accent5">
                    <a:lumMod val="60000"/>
                    <a:lumOff val="40000"/>
                  </a:schemeClr>
                </a:gs>
                <a:gs pos="100000">
                  <a:schemeClr val="accent1">
                    <a:lumMod val="40000"/>
                    <a:lumOff val="60000"/>
                  </a:schemeClr>
                </a:gs>
              </a:gsLst>
              <a:lin ang="10800000" scaled="0"/>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82" name="文本框 81"/>
            <p:cNvSpPr txBox="1"/>
            <p:nvPr/>
          </p:nvSpPr>
          <p:spPr>
            <a:xfrm>
              <a:off x="5823769" y="1867894"/>
              <a:ext cx="655949" cy="523220"/>
            </a:xfrm>
            <a:prstGeom prst="rect">
              <a:avLst/>
            </a:prstGeom>
            <a:noFill/>
          </p:spPr>
          <p:txBody>
            <a:bodyPr wrap="none" rtlCol="0" anchor="ctr">
              <a:spAutoFit/>
            </a:bodyPr>
            <a:lstStyle/>
            <a:p>
              <a:pPr algn="ctr"/>
              <a:r>
                <a:rPr lang="en-US" altLang="zh-CN" sz="2800" dirty="0">
                  <a:solidFill>
                    <a:schemeClr val="bg1"/>
                  </a:solidFill>
                  <a:latin typeface="Agency FB" panose="020B0503020202020204" pitchFamily="34" charset="0"/>
                  <a:ea typeface="苹方 常规" panose="020B0300000000000000" pitchFamily="34" charset="-122"/>
                </a:rPr>
                <a:t>MVC</a:t>
              </a:r>
            </a:p>
          </p:txBody>
        </p:sp>
      </p:grpSp>
      <p:grpSp>
        <p:nvGrpSpPr>
          <p:cNvPr id="20" name="组合 19"/>
          <p:cNvGrpSpPr/>
          <p:nvPr/>
        </p:nvGrpSpPr>
        <p:grpSpPr>
          <a:xfrm>
            <a:off x="9832338" y="1459291"/>
            <a:ext cx="1327942" cy="1960859"/>
            <a:chOff x="9832338" y="1459291"/>
            <a:chExt cx="1327942" cy="1960859"/>
          </a:xfrm>
        </p:grpSpPr>
        <p:sp>
          <p:nvSpPr>
            <p:cNvPr id="77" name="Freeform 5"/>
            <p:cNvSpPr>
              <a:spLocks/>
            </p:cNvSpPr>
            <p:nvPr/>
          </p:nvSpPr>
          <p:spPr bwMode="auto">
            <a:xfrm>
              <a:off x="9832338" y="1459291"/>
              <a:ext cx="1327942" cy="1960859"/>
            </a:xfrm>
            <a:custGeom>
              <a:avLst/>
              <a:gdLst>
                <a:gd name="T0" fmla="*/ 502 w 502"/>
                <a:gd name="T1" fmla="*/ 251 h 743"/>
                <a:gd name="T2" fmla="*/ 251 w 502"/>
                <a:gd name="T3" fmla="*/ 0 h 743"/>
                <a:gd name="T4" fmla="*/ 0 w 502"/>
                <a:gd name="T5" fmla="*/ 251 h 743"/>
                <a:gd name="T6" fmla="*/ 70 w 502"/>
                <a:gd name="T7" fmla="*/ 425 h 743"/>
                <a:gd name="T8" fmla="*/ 70 w 502"/>
                <a:gd name="T9" fmla="*/ 429 h 743"/>
                <a:gd name="T10" fmla="*/ 245 w 502"/>
                <a:gd name="T11" fmla="*/ 743 h 743"/>
                <a:gd name="T12" fmla="*/ 248 w 502"/>
                <a:gd name="T13" fmla="*/ 743 h 743"/>
                <a:gd name="T14" fmla="*/ 254 w 502"/>
                <a:gd name="T15" fmla="*/ 743 h 743"/>
                <a:gd name="T16" fmla="*/ 259 w 502"/>
                <a:gd name="T17" fmla="*/ 743 h 743"/>
                <a:gd name="T18" fmla="*/ 433 w 502"/>
                <a:gd name="T19" fmla="*/ 429 h 743"/>
                <a:gd name="T20" fmla="*/ 432 w 502"/>
                <a:gd name="T21" fmla="*/ 427 h 743"/>
                <a:gd name="T22" fmla="*/ 502 w 502"/>
                <a:gd name="T23" fmla="*/ 251 h 7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2" h="743">
                  <a:moveTo>
                    <a:pt x="502" y="251"/>
                  </a:moveTo>
                  <a:cubicBezTo>
                    <a:pt x="502" y="112"/>
                    <a:pt x="390" y="0"/>
                    <a:pt x="251" y="0"/>
                  </a:cubicBezTo>
                  <a:cubicBezTo>
                    <a:pt x="112" y="0"/>
                    <a:pt x="0" y="112"/>
                    <a:pt x="0" y="251"/>
                  </a:cubicBezTo>
                  <a:cubicBezTo>
                    <a:pt x="0" y="319"/>
                    <a:pt x="27" y="380"/>
                    <a:pt x="70" y="425"/>
                  </a:cubicBezTo>
                  <a:cubicBezTo>
                    <a:pt x="70" y="429"/>
                    <a:pt x="70" y="429"/>
                    <a:pt x="70" y="429"/>
                  </a:cubicBezTo>
                  <a:cubicBezTo>
                    <a:pt x="70" y="429"/>
                    <a:pt x="217" y="572"/>
                    <a:pt x="245" y="743"/>
                  </a:cubicBezTo>
                  <a:cubicBezTo>
                    <a:pt x="248" y="743"/>
                    <a:pt x="248" y="743"/>
                    <a:pt x="248" y="743"/>
                  </a:cubicBezTo>
                  <a:cubicBezTo>
                    <a:pt x="254" y="743"/>
                    <a:pt x="254" y="743"/>
                    <a:pt x="254" y="743"/>
                  </a:cubicBezTo>
                  <a:cubicBezTo>
                    <a:pt x="259" y="743"/>
                    <a:pt x="259" y="743"/>
                    <a:pt x="259" y="743"/>
                  </a:cubicBezTo>
                  <a:cubicBezTo>
                    <a:pt x="287" y="572"/>
                    <a:pt x="433" y="429"/>
                    <a:pt x="433" y="429"/>
                  </a:cubicBezTo>
                  <a:cubicBezTo>
                    <a:pt x="432" y="427"/>
                    <a:pt x="432" y="427"/>
                    <a:pt x="432" y="427"/>
                  </a:cubicBezTo>
                  <a:cubicBezTo>
                    <a:pt x="475" y="382"/>
                    <a:pt x="502" y="319"/>
                    <a:pt x="502" y="251"/>
                  </a:cubicBezTo>
                  <a:close/>
                </a:path>
              </a:pathLst>
            </a:custGeom>
            <a:gradFill>
              <a:gsLst>
                <a:gs pos="75000">
                  <a:schemeClr val="bg1">
                    <a:lumMod val="85000"/>
                  </a:schemeClr>
                </a:gs>
                <a:gs pos="0">
                  <a:schemeClr val="bg1">
                    <a:lumMod val="65000"/>
                  </a:schemeClr>
                </a:gs>
              </a:gsLst>
              <a:lin ang="12900000" scaled="0"/>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80" name="Oval 6"/>
            <p:cNvSpPr>
              <a:spLocks noChangeArrowheads="1"/>
            </p:cNvSpPr>
            <p:nvPr/>
          </p:nvSpPr>
          <p:spPr bwMode="auto">
            <a:xfrm rot="10800000">
              <a:off x="9941048" y="1574169"/>
              <a:ext cx="1112630" cy="1110672"/>
            </a:xfrm>
            <a:prstGeom prst="ellipse">
              <a:avLst/>
            </a:prstGeom>
            <a:gradFill flip="none" rotWithShape="1">
              <a:gsLst>
                <a:gs pos="91000">
                  <a:schemeClr val="bg1">
                    <a:lumMod val="95000"/>
                  </a:schemeClr>
                </a:gs>
                <a:gs pos="26000">
                  <a:schemeClr val="bg2">
                    <a:lumMod val="50000"/>
                  </a:schemeClr>
                </a:gs>
              </a:gsLst>
              <a:path path="circle">
                <a:fillToRect l="100000" t="100000"/>
              </a:path>
              <a:tileRect r="-100000" b="-100000"/>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83" name="文本框 82"/>
            <p:cNvSpPr txBox="1"/>
            <p:nvPr/>
          </p:nvSpPr>
          <p:spPr>
            <a:xfrm>
              <a:off x="9996813" y="1867894"/>
              <a:ext cx="998991" cy="523220"/>
            </a:xfrm>
            <a:prstGeom prst="rect">
              <a:avLst/>
            </a:prstGeom>
            <a:noFill/>
          </p:spPr>
          <p:txBody>
            <a:bodyPr wrap="none" rtlCol="0" anchor="ctr">
              <a:spAutoFit/>
            </a:bodyPr>
            <a:lstStyle/>
            <a:p>
              <a:pPr algn="ctr"/>
              <a:r>
                <a:rPr lang="en-US" altLang="zh-CN" sz="2800" dirty="0" smtClean="0">
                  <a:solidFill>
                    <a:schemeClr val="bg1"/>
                  </a:solidFill>
                  <a:latin typeface="Agency FB" panose="020B0503020202020204" pitchFamily="34" charset="0"/>
                  <a:ea typeface="苹方 特粗" panose="020B0800000000000000" pitchFamily="34" charset="-122"/>
                </a:rPr>
                <a:t>Node.js</a:t>
              </a:r>
              <a:endParaRPr lang="en-US" altLang="zh-CN" sz="2800" dirty="0">
                <a:solidFill>
                  <a:schemeClr val="bg1"/>
                </a:solidFill>
                <a:latin typeface="Agency FB" panose="020B0503020202020204" pitchFamily="34" charset="0"/>
                <a:ea typeface="苹方 常规" panose="020B0300000000000000" pitchFamily="34" charset="-122"/>
              </a:endParaRPr>
            </a:p>
          </p:txBody>
        </p:sp>
      </p:grpSp>
      <p:grpSp>
        <p:nvGrpSpPr>
          <p:cNvPr id="17" name="组合 16"/>
          <p:cNvGrpSpPr/>
          <p:nvPr/>
        </p:nvGrpSpPr>
        <p:grpSpPr>
          <a:xfrm>
            <a:off x="3070134" y="3899545"/>
            <a:ext cx="1761984" cy="2601772"/>
            <a:chOff x="3070134" y="3899545"/>
            <a:chExt cx="1761984" cy="2601772"/>
          </a:xfrm>
        </p:grpSpPr>
        <p:sp>
          <p:nvSpPr>
            <p:cNvPr id="71" name="Freeform 5"/>
            <p:cNvSpPr>
              <a:spLocks/>
            </p:cNvSpPr>
            <p:nvPr/>
          </p:nvSpPr>
          <p:spPr bwMode="auto">
            <a:xfrm rot="10800000">
              <a:off x="3070134" y="3899545"/>
              <a:ext cx="1761984" cy="2601772"/>
            </a:xfrm>
            <a:custGeom>
              <a:avLst/>
              <a:gdLst>
                <a:gd name="T0" fmla="*/ 502 w 502"/>
                <a:gd name="T1" fmla="*/ 251 h 743"/>
                <a:gd name="T2" fmla="*/ 251 w 502"/>
                <a:gd name="T3" fmla="*/ 0 h 743"/>
                <a:gd name="T4" fmla="*/ 0 w 502"/>
                <a:gd name="T5" fmla="*/ 251 h 743"/>
                <a:gd name="T6" fmla="*/ 70 w 502"/>
                <a:gd name="T7" fmla="*/ 425 h 743"/>
                <a:gd name="T8" fmla="*/ 70 w 502"/>
                <a:gd name="T9" fmla="*/ 429 h 743"/>
                <a:gd name="T10" fmla="*/ 245 w 502"/>
                <a:gd name="T11" fmla="*/ 743 h 743"/>
                <a:gd name="T12" fmla="*/ 248 w 502"/>
                <a:gd name="T13" fmla="*/ 743 h 743"/>
                <a:gd name="T14" fmla="*/ 254 w 502"/>
                <a:gd name="T15" fmla="*/ 743 h 743"/>
                <a:gd name="T16" fmla="*/ 259 w 502"/>
                <a:gd name="T17" fmla="*/ 743 h 743"/>
                <a:gd name="T18" fmla="*/ 433 w 502"/>
                <a:gd name="T19" fmla="*/ 429 h 743"/>
                <a:gd name="T20" fmla="*/ 432 w 502"/>
                <a:gd name="T21" fmla="*/ 427 h 743"/>
                <a:gd name="T22" fmla="*/ 502 w 502"/>
                <a:gd name="T23" fmla="*/ 251 h 7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2" h="743">
                  <a:moveTo>
                    <a:pt x="502" y="251"/>
                  </a:moveTo>
                  <a:cubicBezTo>
                    <a:pt x="502" y="112"/>
                    <a:pt x="390" y="0"/>
                    <a:pt x="251" y="0"/>
                  </a:cubicBezTo>
                  <a:cubicBezTo>
                    <a:pt x="112" y="0"/>
                    <a:pt x="0" y="112"/>
                    <a:pt x="0" y="251"/>
                  </a:cubicBezTo>
                  <a:cubicBezTo>
                    <a:pt x="0" y="319"/>
                    <a:pt x="27" y="380"/>
                    <a:pt x="70" y="425"/>
                  </a:cubicBezTo>
                  <a:cubicBezTo>
                    <a:pt x="70" y="429"/>
                    <a:pt x="70" y="429"/>
                    <a:pt x="70" y="429"/>
                  </a:cubicBezTo>
                  <a:cubicBezTo>
                    <a:pt x="70" y="429"/>
                    <a:pt x="217" y="572"/>
                    <a:pt x="245" y="743"/>
                  </a:cubicBezTo>
                  <a:cubicBezTo>
                    <a:pt x="248" y="743"/>
                    <a:pt x="248" y="743"/>
                    <a:pt x="248" y="743"/>
                  </a:cubicBezTo>
                  <a:cubicBezTo>
                    <a:pt x="254" y="743"/>
                    <a:pt x="254" y="743"/>
                    <a:pt x="254" y="743"/>
                  </a:cubicBezTo>
                  <a:cubicBezTo>
                    <a:pt x="259" y="743"/>
                    <a:pt x="259" y="743"/>
                    <a:pt x="259" y="743"/>
                  </a:cubicBezTo>
                  <a:cubicBezTo>
                    <a:pt x="287" y="572"/>
                    <a:pt x="433" y="429"/>
                    <a:pt x="433" y="429"/>
                  </a:cubicBezTo>
                  <a:cubicBezTo>
                    <a:pt x="432" y="427"/>
                    <a:pt x="432" y="427"/>
                    <a:pt x="432" y="427"/>
                  </a:cubicBezTo>
                  <a:cubicBezTo>
                    <a:pt x="475" y="382"/>
                    <a:pt x="502" y="319"/>
                    <a:pt x="502" y="251"/>
                  </a:cubicBezTo>
                  <a:close/>
                </a:path>
              </a:pathLst>
            </a:custGeom>
            <a:gradFill>
              <a:gsLst>
                <a:gs pos="75000">
                  <a:schemeClr val="bg1">
                    <a:lumMod val="85000"/>
                  </a:schemeClr>
                </a:gs>
                <a:gs pos="0">
                  <a:schemeClr val="bg1">
                    <a:lumMod val="65000"/>
                  </a:schemeClr>
                </a:gs>
              </a:gsLst>
              <a:lin ang="2700000" scaled="0"/>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3" name="Oval 6"/>
            <p:cNvSpPr>
              <a:spLocks noChangeArrowheads="1"/>
            </p:cNvSpPr>
            <p:nvPr/>
          </p:nvSpPr>
          <p:spPr bwMode="auto">
            <a:xfrm rot="10800000">
              <a:off x="3233987" y="4927519"/>
              <a:ext cx="1429314" cy="1426799"/>
            </a:xfrm>
            <a:prstGeom prst="ellipse">
              <a:avLst/>
            </a:prstGeom>
            <a:gradFill flip="none" rotWithShape="1">
              <a:gsLst>
                <a:gs pos="96000">
                  <a:schemeClr val="bg1">
                    <a:lumMod val="95000"/>
                  </a:schemeClr>
                </a:gs>
                <a:gs pos="26000">
                  <a:schemeClr val="bg2">
                    <a:lumMod val="50000"/>
                  </a:schemeClr>
                </a:gs>
              </a:gsLst>
              <a:path path="circle">
                <a:fillToRect l="100000" t="100000"/>
              </a:path>
              <a:tileRect r="-100000" b="-100000"/>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84" name="文本框 83"/>
            <p:cNvSpPr txBox="1"/>
            <p:nvPr/>
          </p:nvSpPr>
          <p:spPr>
            <a:xfrm>
              <a:off x="3313100" y="5246597"/>
              <a:ext cx="1236236" cy="954107"/>
            </a:xfrm>
            <a:prstGeom prst="rect">
              <a:avLst/>
            </a:prstGeom>
            <a:noFill/>
          </p:spPr>
          <p:txBody>
            <a:bodyPr wrap="none" rtlCol="0" anchor="ctr">
              <a:spAutoFit/>
            </a:bodyPr>
            <a:lstStyle/>
            <a:p>
              <a:pPr algn="ctr"/>
              <a:r>
                <a:rPr lang="en-US" altLang="zh-CN" sz="2800" dirty="0" smtClean="0">
                  <a:solidFill>
                    <a:schemeClr val="bg1"/>
                  </a:solidFill>
                  <a:latin typeface="Agency FB" panose="020B0503020202020204" pitchFamily="34" charset="0"/>
                  <a:ea typeface="苹方 特粗" panose="020B0800000000000000" pitchFamily="34" charset="-122"/>
                </a:rPr>
                <a:t>PHP/ASP</a:t>
              </a:r>
            </a:p>
            <a:p>
              <a:pPr algn="ctr"/>
              <a:r>
                <a:rPr lang="en-US" altLang="zh-CN" sz="2800" dirty="0" smtClean="0">
                  <a:solidFill>
                    <a:schemeClr val="bg1"/>
                  </a:solidFill>
                  <a:latin typeface="Agency FB" panose="020B0503020202020204" pitchFamily="34" charset="0"/>
                  <a:ea typeface="苹方 特粗" panose="020B0800000000000000" pitchFamily="34" charset="-122"/>
                </a:rPr>
                <a:t>/</a:t>
              </a:r>
              <a:r>
                <a:rPr lang="en-US" altLang="zh-CN" sz="2800" dirty="0">
                  <a:solidFill>
                    <a:schemeClr val="bg1"/>
                  </a:solidFill>
                  <a:latin typeface="Agency FB" panose="020B0503020202020204" pitchFamily="34" charset="0"/>
                  <a:ea typeface="苹方 特粗" panose="020B0800000000000000" pitchFamily="34" charset="-122"/>
                </a:rPr>
                <a:t>JSP</a:t>
              </a:r>
              <a:endParaRPr lang="en-US" altLang="zh-CN" sz="2800" dirty="0">
                <a:solidFill>
                  <a:schemeClr val="bg1"/>
                </a:solidFill>
                <a:latin typeface="Agency FB" panose="020B0503020202020204" pitchFamily="34" charset="0"/>
                <a:ea typeface="苹方 常规" panose="020B0300000000000000" pitchFamily="34" charset="-122"/>
              </a:endParaRPr>
            </a:p>
          </p:txBody>
        </p:sp>
      </p:grpSp>
      <p:grpSp>
        <p:nvGrpSpPr>
          <p:cNvPr id="19" name="组合 18"/>
          <p:cNvGrpSpPr/>
          <p:nvPr/>
        </p:nvGrpSpPr>
        <p:grpSpPr>
          <a:xfrm>
            <a:off x="7457376" y="3899545"/>
            <a:ext cx="1761984" cy="2601772"/>
            <a:chOff x="7457376" y="3899545"/>
            <a:chExt cx="1761984" cy="2601772"/>
          </a:xfrm>
        </p:grpSpPr>
        <p:sp>
          <p:nvSpPr>
            <p:cNvPr id="72" name="Freeform 5"/>
            <p:cNvSpPr>
              <a:spLocks/>
            </p:cNvSpPr>
            <p:nvPr/>
          </p:nvSpPr>
          <p:spPr bwMode="auto">
            <a:xfrm rot="10800000">
              <a:off x="7457376" y="3899545"/>
              <a:ext cx="1761984" cy="2601772"/>
            </a:xfrm>
            <a:custGeom>
              <a:avLst/>
              <a:gdLst>
                <a:gd name="T0" fmla="*/ 502 w 502"/>
                <a:gd name="T1" fmla="*/ 251 h 743"/>
                <a:gd name="T2" fmla="*/ 251 w 502"/>
                <a:gd name="T3" fmla="*/ 0 h 743"/>
                <a:gd name="T4" fmla="*/ 0 w 502"/>
                <a:gd name="T5" fmla="*/ 251 h 743"/>
                <a:gd name="T6" fmla="*/ 70 w 502"/>
                <a:gd name="T7" fmla="*/ 425 h 743"/>
                <a:gd name="T8" fmla="*/ 70 w 502"/>
                <a:gd name="T9" fmla="*/ 429 h 743"/>
                <a:gd name="T10" fmla="*/ 245 w 502"/>
                <a:gd name="T11" fmla="*/ 743 h 743"/>
                <a:gd name="T12" fmla="*/ 248 w 502"/>
                <a:gd name="T13" fmla="*/ 743 h 743"/>
                <a:gd name="T14" fmla="*/ 254 w 502"/>
                <a:gd name="T15" fmla="*/ 743 h 743"/>
                <a:gd name="T16" fmla="*/ 259 w 502"/>
                <a:gd name="T17" fmla="*/ 743 h 743"/>
                <a:gd name="T18" fmla="*/ 433 w 502"/>
                <a:gd name="T19" fmla="*/ 429 h 743"/>
                <a:gd name="T20" fmla="*/ 432 w 502"/>
                <a:gd name="T21" fmla="*/ 427 h 743"/>
                <a:gd name="T22" fmla="*/ 502 w 502"/>
                <a:gd name="T23" fmla="*/ 251 h 7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2" h="743">
                  <a:moveTo>
                    <a:pt x="502" y="251"/>
                  </a:moveTo>
                  <a:cubicBezTo>
                    <a:pt x="502" y="112"/>
                    <a:pt x="390" y="0"/>
                    <a:pt x="251" y="0"/>
                  </a:cubicBezTo>
                  <a:cubicBezTo>
                    <a:pt x="112" y="0"/>
                    <a:pt x="0" y="112"/>
                    <a:pt x="0" y="251"/>
                  </a:cubicBezTo>
                  <a:cubicBezTo>
                    <a:pt x="0" y="319"/>
                    <a:pt x="27" y="380"/>
                    <a:pt x="70" y="425"/>
                  </a:cubicBezTo>
                  <a:cubicBezTo>
                    <a:pt x="70" y="429"/>
                    <a:pt x="70" y="429"/>
                    <a:pt x="70" y="429"/>
                  </a:cubicBezTo>
                  <a:cubicBezTo>
                    <a:pt x="70" y="429"/>
                    <a:pt x="217" y="572"/>
                    <a:pt x="245" y="743"/>
                  </a:cubicBezTo>
                  <a:cubicBezTo>
                    <a:pt x="248" y="743"/>
                    <a:pt x="248" y="743"/>
                    <a:pt x="248" y="743"/>
                  </a:cubicBezTo>
                  <a:cubicBezTo>
                    <a:pt x="254" y="743"/>
                    <a:pt x="254" y="743"/>
                    <a:pt x="254" y="743"/>
                  </a:cubicBezTo>
                  <a:cubicBezTo>
                    <a:pt x="259" y="743"/>
                    <a:pt x="259" y="743"/>
                    <a:pt x="259" y="743"/>
                  </a:cubicBezTo>
                  <a:cubicBezTo>
                    <a:pt x="287" y="572"/>
                    <a:pt x="433" y="429"/>
                    <a:pt x="433" y="429"/>
                  </a:cubicBezTo>
                  <a:cubicBezTo>
                    <a:pt x="432" y="427"/>
                    <a:pt x="432" y="427"/>
                    <a:pt x="432" y="427"/>
                  </a:cubicBezTo>
                  <a:cubicBezTo>
                    <a:pt x="475" y="382"/>
                    <a:pt x="502" y="319"/>
                    <a:pt x="502" y="251"/>
                  </a:cubicBezTo>
                  <a:close/>
                </a:path>
              </a:pathLst>
            </a:custGeom>
            <a:gradFill>
              <a:gsLst>
                <a:gs pos="75000">
                  <a:schemeClr val="bg1">
                    <a:lumMod val="85000"/>
                  </a:schemeClr>
                </a:gs>
                <a:gs pos="0">
                  <a:schemeClr val="bg1">
                    <a:lumMod val="65000"/>
                  </a:schemeClr>
                </a:gs>
              </a:gsLst>
              <a:lin ang="2700000" scaled="0"/>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4" name="Oval 6"/>
            <p:cNvSpPr>
              <a:spLocks noChangeArrowheads="1"/>
            </p:cNvSpPr>
            <p:nvPr/>
          </p:nvSpPr>
          <p:spPr bwMode="auto">
            <a:xfrm rot="10800000">
              <a:off x="7623711" y="4927519"/>
              <a:ext cx="1429314" cy="1426799"/>
            </a:xfrm>
            <a:prstGeom prst="ellipse">
              <a:avLst/>
            </a:prstGeom>
            <a:gradFill>
              <a:gsLst>
                <a:gs pos="34000">
                  <a:srgbClr val="2F5597"/>
                </a:gs>
                <a:gs pos="78000">
                  <a:schemeClr val="accent5">
                    <a:lumMod val="60000"/>
                    <a:lumOff val="40000"/>
                  </a:schemeClr>
                </a:gs>
                <a:gs pos="100000">
                  <a:schemeClr val="accent1">
                    <a:lumMod val="40000"/>
                    <a:lumOff val="60000"/>
                  </a:schemeClr>
                </a:gs>
              </a:gsLst>
              <a:lin ang="10800000" scaled="0"/>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85" name="文本框 84"/>
            <p:cNvSpPr txBox="1"/>
            <p:nvPr/>
          </p:nvSpPr>
          <p:spPr>
            <a:xfrm>
              <a:off x="7947961" y="5462040"/>
              <a:ext cx="752130" cy="523220"/>
            </a:xfrm>
            <a:prstGeom prst="rect">
              <a:avLst/>
            </a:prstGeom>
            <a:noFill/>
          </p:spPr>
          <p:txBody>
            <a:bodyPr wrap="none" rtlCol="0" anchor="ctr">
              <a:spAutoFit/>
            </a:bodyPr>
            <a:lstStyle/>
            <a:p>
              <a:pPr algn="ctr"/>
              <a:r>
                <a:rPr lang="en-US" altLang="zh-CN" sz="2800" dirty="0" smtClean="0">
                  <a:solidFill>
                    <a:schemeClr val="bg1"/>
                  </a:solidFill>
                  <a:latin typeface="Agency FB" panose="020B0503020202020204" pitchFamily="34" charset="0"/>
                  <a:ea typeface="苹方 特粗" panose="020B0800000000000000" pitchFamily="34" charset="-122"/>
                </a:rPr>
                <a:t>AJAX</a:t>
              </a:r>
              <a:endParaRPr lang="en-US" altLang="zh-CN" sz="2800" dirty="0">
                <a:solidFill>
                  <a:schemeClr val="bg1"/>
                </a:solidFill>
                <a:latin typeface="Agency FB" panose="020B0503020202020204" pitchFamily="34" charset="0"/>
                <a:ea typeface="苹方 常规" panose="020B0300000000000000" pitchFamily="34" charset="-122"/>
              </a:endParaRPr>
            </a:p>
          </p:txBody>
        </p:sp>
      </p:grpSp>
      <p:sp>
        <p:nvSpPr>
          <p:cNvPr id="92" name="TextBox 40"/>
          <p:cNvSpPr txBox="1"/>
          <p:nvPr/>
        </p:nvSpPr>
        <p:spPr>
          <a:xfrm>
            <a:off x="3162033" y="1574603"/>
            <a:ext cx="1826841" cy="138499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defRPr/>
            </a:pPr>
            <a:r>
              <a:rPr lang="zh-CN" altLang="en-US" sz="1400" dirty="0">
                <a:solidFill>
                  <a:schemeClr val="bg2">
                    <a:lumMod val="50000"/>
                  </a:schemeClr>
                </a:solidFill>
                <a:latin typeface="微软雅黑" panose="020B0503020204020204" pitchFamily="34" charset="-122"/>
                <a:ea typeface="微软雅黑" panose="020B0503020204020204" pitchFamily="34" charset="-122"/>
              </a:rPr>
              <a:t>互联网就是指通过</a:t>
            </a:r>
            <a:r>
              <a:rPr lang="en-US" altLang="zh-CN" sz="1400" dirty="0">
                <a:solidFill>
                  <a:schemeClr val="bg2">
                    <a:lumMod val="50000"/>
                  </a:schemeClr>
                </a:solidFill>
                <a:latin typeface="微软雅黑" panose="020B0503020204020204" pitchFamily="34" charset="-122"/>
                <a:ea typeface="微软雅黑" panose="020B0503020204020204" pitchFamily="34" charset="-122"/>
              </a:rPr>
              <a:t>TCP/IP</a:t>
            </a:r>
            <a:r>
              <a:rPr lang="zh-CN" altLang="en-US" sz="1400" dirty="0">
                <a:solidFill>
                  <a:schemeClr val="bg2">
                    <a:lumMod val="50000"/>
                  </a:schemeClr>
                </a:solidFill>
                <a:latin typeface="微软雅黑" panose="020B0503020204020204" pitchFamily="34" charset="-122"/>
                <a:ea typeface="微软雅黑" panose="020B0503020204020204" pitchFamily="34" charset="-122"/>
              </a:rPr>
              <a:t>协议族互相连接在一起的计算机网络。而</a:t>
            </a:r>
            <a:r>
              <a:rPr lang="en-US" altLang="zh-CN" sz="1400" dirty="0">
                <a:solidFill>
                  <a:schemeClr val="bg2">
                    <a:lumMod val="50000"/>
                  </a:schemeClr>
                </a:solidFill>
                <a:latin typeface="微软雅黑" panose="020B0503020204020204" pitchFamily="34" charset="-122"/>
                <a:ea typeface="微软雅黑" panose="020B0503020204020204" pitchFamily="34" charset="-122"/>
              </a:rPr>
              <a:t>Web</a:t>
            </a:r>
            <a:r>
              <a:rPr lang="zh-CN" altLang="en-US" sz="1400" dirty="0">
                <a:solidFill>
                  <a:schemeClr val="bg2">
                    <a:lumMod val="50000"/>
                  </a:schemeClr>
                </a:solidFill>
                <a:latin typeface="微软雅黑" panose="020B0503020204020204" pitchFamily="34" charset="-122"/>
                <a:ea typeface="微软雅黑" panose="020B0503020204020204" pitchFamily="34" charset="-122"/>
              </a:rPr>
              <a:t>是运行在互联网上的一个超大规模的分布式系统。</a:t>
            </a:r>
            <a:endParaRPr lang="en-US" altLang="zh-CN" sz="1400" dirty="0">
              <a:solidFill>
                <a:schemeClr val="bg2">
                  <a:lumMod val="50000"/>
                </a:schemeClr>
              </a:solidFill>
              <a:latin typeface="微软雅黑" panose="020B0503020204020204" pitchFamily="34" charset="-122"/>
              <a:ea typeface="微软雅黑" panose="020B0503020204020204" pitchFamily="34" charset="-122"/>
            </a:endParaRPr>
          </a:p>
        </p:txBody>
      </p:sp>
      <p:sp>
        <p:nvSpPr>
          <p:cNvPr id="93" name="TextBox 40"/>
          <p:cNvSpPr txBox="1"/>
          <p:nvPr/>
        </p:nvSpPr>
        <p:spPr>
          <a:xfrm>
            <a:off x="5238322" y="4924275"/>
            <a:ext cx="1826841" cy="138499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defRPr/>
            </a:pPr>
            <a:r>
              <a:rPr lang="en-US" altLang="zh-CN" sz="1400" dirty="0">
                <a:solidFill>
                  <a:schemeClr val="bg2">
                    <a:lumMod val="50000"/>
                  </a:schemeClr>
                </a:solidFill>
                <a:latin typeface="微软雅黑" panose="020B0503020204020204" pitchFamily="34" charset="-122"/>
                <a:ea typeface="微软雅黑" panose="020B0503020204020204" pitchFamily="34" charset="-122"/>
              </a:rPr>
              <a:t>Web</a:t>
            </a:r>
            <a:r>
              <a:rPr lang="zh-CN" altLang="en-US" sz="1400" dirty="0">
                <a:solidFill>
                  <a:schemeClr val="bg2">
                    <a:lumMod val="50000"/>
                  </a:schemeClr>
                </a:solidFill>
                <a:latin typeface="微软雅黑" panose="020B0503020204020204" pitchFamily="34" charset="-122"/>
                <a:ea typeface="微软雅黑" panose="020B0503020204020204" pitchFamily="34" charset="-122"/>
              </a:rPr>
              <a:t>设计初衷是一个静态信息资源发布媒介，</a:t>
            </a:r>
            <a:r>
              <a:rPr lang="zh-CN" altLang="en-US" sz="1400" dirty="0" smtClean="0">
                <a:solidFill>
                  <a:schemeClr val="bg2">
                    <a:lumMod val="50000"/>
                  </a:schemeClr>
                </a:solidFill>
                <a:latin typeface="微软雅黑" panose="020B0503020204020204" pitchFamily="34" charset="-122"/>
                <a:ea typeface="微软雅黑" panose="020B0503020204020204" pitchFamily="34" charset="-122"/>
              </a:rPr>
              <a:t>通过</a:t>
            </a:r>
            <a:r>
              <a:rPr lang="en-US" altLang="zh-CN" sz="1400" dirty="0" smtClean="0">
                <a:solidFill>
                  <a:schemeClr val="bg2">
                    <a:lumMod val="50000"/>
                  </a:schemeClr>
                </a:solidFill>
                <a:latin typeface="微软雅黑" panose="020B0503020204020204" pitchFamily="34" charset="-122"/>
                <a:ea typeface="微软雅黑" panose="020B0503020204020204" pitchFamily="34" charset="-122"/>
              </a:rPr>
              <a:t>HTML</a:t>
            </a:r>
            <a:r>
              <a:rPr lang="zh-CN" altLang="en-US" sz="1400" dirty="0" smtClean="0">
                <a:solidFill>
                  <a:schemeClr val="bg2">
                    <a:lumMod val="50000"/>
                  </a:schemeClr>
                </a:solidFill>
                <a:latin typeface="微软雅黑" panose="020B0503020204020204" pitchFamily="34" charset="-122"/>
                <a:ea typeface="微软雅黑" panose="020B0503020204020204" pitchFamily="34" charset="-122"/>
              </a:rPr>
              <a:t>描述</a:t>
            </a:r>
            <a:r>
              <a:rPr lang="zh-CN" altLang="en-US" sz="1400" dirty="0">
                <a:solidFill>
                  <a:schemeClr val="bg2">
                    <a:lumMod val="50000"/>
                  </a:schemeClr>
                </a:solidFill>
                <a:latin typeface="微软雅黑" panose="020B0503020204020204" pitchFamily="34" charset="-122"/>
                <a:ea typeface="微软雅黑" panose="020B0503020204020204" pitchFamily="34" charset="-122"/>
              </a:rPr>
              <a:t>信息资源，</a:t>
            </a:r>
            <a:r>
              <a:rPr lang="zh-CN" altLang="en-US" sz="1400" dirty="0" smtClean="0">
                <a:solidFill>
                  <a:schemeClr val="bg2">
                    <a:lumMod val="50000"/>
                  </a:schemeClr>
                </a:solidFill>
                <a:latin typeface="微软雅黑" panose="020B0503020204020204" pitchFamily="34" charset="-122"/>
                <a:ea typeface="微软雅黑" panose="020B0503020204020204" pitchFamily="34" charset="-122"/>
              </a:rPr>
              <a:t>通过</a:t>
            </a:r>
            <a:r>
              <a:rPr lang="en-US" altLang="zh-CN" sz="1400" dirty="0" smtClean="0">
                <a:solidFill>
                  <a:schemeClr val="bg2">
                    <a:lumMod val="50000"/>
                  </a:schemeClr>
                </a:solidFill>
                <a:latin typeface="微软雅黑" panose="020B0503020204020204" pitchFamily="34" charset="-122"/>
                <a:ea typeface="微软雅黑" panose="020B0503020204020204" pitchFamily="34" charset="-122"/>
              </a:rPr>
              <a:t>URL</a:t>
            </a:r>
            <a:r>
              <a:rPr lang="zh-CN" altLang="en-US" sz="1400" dirty="0" smtClean="0">
                <a:solidFill>
                  <a:schemeClr val="bg2">
                    <a:lumMod val="50000"/>
                  </a:schemeClr>
                </a:solidFill>
                <a:latin typeface="微软雅黑" panose="020B0503020204020204" pitchFamily="34" charset="-122"/>
                <a:ea typeface="微软雅黑" panose="020B0503020204020204" pitchFamily="34" charset="-122"/>
              </a:rPr>
              <a:t>定位</a:t>
            </a:r>
            <a:r>
              <a:rPr lang="zh-CN" altLang="en-US" sz="1400" dirty="0">
                <a:solidFill>
                  <a:schemeClr val="bg2">
                    <a:lumMod val="50000"/>
                  </a:schemeClr>
                </a:solidFill>
                <a:latin typeface="微软雅黑" panose="020B0503020204020204" pitchFamily="34" charset="-122"/>
                <a:ea typeface="微软雅黑" panose="020B0503020204020204" pitchFamily="34" charset="-122"/>
              </a:rPr>
              <a:t>信息资源，</a:t>
            </a:r>
            <a:r>
              <a:rPr lang="zh-CN" altLang="en-US" sz="1400" dirty="0" smtClean="0">
                <a:solidFill>
                  <a:schemeClr val="bg2">
                    <a:lumMod val="50000"/>
                  </a:schemeClr>
                </a:solidFill>
                <a:latin typeface="微软雅黑" panose="020B0503020204020204" pitchFamily="34" charset="-122"/>
                <a:ea typeface="微软雅黑" panose="020B0503020204020204" pitchFamily="34" charset="-122"/>
              </a:rPr>
              <a:t>通过</a:t>
            </a:r>
            <a:r>
              <a:rPr lang="en-US" altLang="zh-CN" sz="1400" dirty="0" smtClean="0">
                <a:solidFill>
                  <a:schemeClr val="bg2">
                    <a:lumMod val="50000"/>
                  </a:schemeClr>
                </a:solidFill>
                <a:latin typeface="微软雅黑" panose="020B0503020204020204" pitchFamily="34" charset="-122"/>
                <a:ea typeface="微软雅黑" panose="020B0503020204020204" pitchFamily="34" charset="-122"/>
              </a:rPr>
              <a:t>HTTP</a:t>
            </a:r>
            <a:r>
              <a:rPr lang="zh-CN" altLang="en-US" sz="1400" dirty="0" smtClean="0">
                <a:solidFill>
                  <a:schemeClr val="bg2">
                    <a:lumMod val="50000"/>
                  </a:schemeClr>
                </a:solidFill>
                <a:latin typeface="微软雅黑" panose="020B0503020204020204" pitchFamily="34" charset="-122"/>
                <a:ea typeface="微软雅黑" panose="020B0503020204020204" pitchFamily="34" charset="-122"/>
              </a:rPr>
              <a:t>请求</a:t>
            </a:r>
            <a:r>
              <a:rPr lang="zh-CN" altLang="en-US" sz="1400" dirty="0">
                <a:solidFill>
                  <a:schemeClr val="bg2">
                    <a:lumMod val="50000"/>
                  </a:schemeClr>
                </a:solidFill>
                <a:latin typeface="微软雅黑" panose="020B0503020204020204" pitchFamily="34" charset="-122"/>
                <a:ea typeface="微软雅黑" panose="020B0503020204020204" pitchFamily="34" charset="-122"/>
              </a:rPr>
              <a:t>信息资源。</a:t>
            </a:r>
            <a:endParaRPr lang="en-US" altLang="zh-CN" sz="1400" dirty="0">
              <a:solidFill>
                <a:schemeClr val="bg2">
                  <a:lumMod val="50000"/>
                </a:schemeClr>
              </a:solidFill>
              <a:latin typeface="微软雅黑" panose="020B0503020204020204" pitchFamily="34" charset="-122"/>
              <a:ea typeface="微软雅黑" panose="020B0503020204020204" pitchFamily="34" charset="-122"/>
            </a:endParaRPr>
          </a:p>
        </p:txBody>
      </p:sp>
      <p:sp>
        <p:nvSpPr>
          <p:cNvPr id="94" name="TextBox 40"/>
          <p:cNvSpPr txBox="1"/>
          <p:nvPr/>
        </p:nvSpPr>
        <p:spPr>
          <a:xfrm>
            <a:off x="7457376" y="1393125"/>
            <a:ext cx="1826841" cy="181588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defRPr/>
            </a:pPr>
            <a:r>
              <a:rPr lang="en-US" altLang="zh-CN" sz="1400" dirty="0">
                <a:solidFill>
                  <a:schemeClr val="bg2">
                    <a:lumMod val="50000"/>
                  </a:schemeClr>
                </a:solidFill>
                <a:latin typeface="微软雅黑" panose="020B0503020204020204" pitchFamily="34" charset="-122"/>
                <a:ea typeface="微软雅黑" panose="020B0503020204020204" pitchFamily="34" charset="-122"/>
              </a:rPr>
              <a:t>Web</a:t>
            </a:r>
            <a:r>
              <a:rPr lang="zh-CN" altLang="en-US" sz="1400" dirty="0">
                <a:solidFill>
                  <a:schemeClr val="bg2">
                    <a:lumMod val="50000"/>
                  </a:schemeClr>
                </a:solidFill>
                <a:latin typeface="微软雅黑" panose="020B0503020204020204" pitchFamily="34" charset="-122"/>
                <a:ea typeface="微软雅黑" panose="020B0503020204020204" pitchFamily="34" charset="-122"/>
              </a:rPr>
              <a:t>是基于</a:t>
            </a:r>
            <a:r>
              <a:rPr lang="en-US" altLang="zh-CN" sz="1400" dirty="0">
                <a:solidFill>
                  <a:schemeClr val="bg2">
                    <a:lumMod val="50000"/>
                  </a:schemeClr>
                </a:solidFill>
                <a:latin typeface="微软雅黑" panose="020B0503020204020204" pitchFamily="34" charset="-122"/>
                <a:ea typeface="微软雅黑" panose="020B0503020204020204" pitchFamily="34" charset="-122"/>
              </a:rPr>
              <a:t>TCP/IP</a:t>
            </a:r>
            <a:r>
              <a:rPr lang="zh-CN" altLang="en-US" sz="1400" dirty="0">
                <a:solidFill>
                  <a:schemeClr val="bg2">
                    <a:lumMod val="50000"/>
                  </a:schemeClr>
                </a:solidFill>
                <a:latin typeface="微软雅黑" panose="020B0503020204020204" pitchFamily="34" charset="-122"/>
                <a:ea typeface="微软雅黑" panose="020B0503020204020204" pitchFamily="34" charset="-122"/>
              </a:rPr>
              <a:t>协议的，</a:t>
            </a:r>
            <a:r>
              <a:rPr lang="en-US" altLang="zh-CN" sz="1400" dirty="0">
                <a:solidFill>
                  <a:schemeClr val="bg2">
                    <a:lumMod val="50000"/>
                  </a:schemeClr>
                </a:solidFill>
                <a:latin typeface="微软雅黑" panose="020B0503020204020204" pitchFamily="34" charset="-122"/>
                <a:ea typeface="微软雅黑" panose="020B0503020204020204" pitchFamily="34" charset="-122"/>
              </a:rPr>
              <a:t>TCP/IP</a:t>
            </a:r>
            <a:r>
              <a:rPr lang="zh-CN" altLang="en-US" sz="1400" dirty="0">
                <a:solidFill>
                  <a:schemeClr val="bg2">
                    <a:lumMod val="50000"/>
                  </a:schemeClr>
                </a:solidFill>
                <a:latin typeface="微软雅黑" panose="020B0503020204020204" pitchFamily="34" charset="-122"/>
                <a:ea typeface="微软雅黑" panose="020B0503020204020204" pitchFamily="34" charset="-122"/>
              </a:rPr>
              <a:t>协议把计算机连接在一起，而</a:t>
            </a:r>
            <a:r>
              <a:rPr lang="en-US" altLang="zh-CN" sz="1400" dirty="0">
                <a:solidFill>
                  <a:schemeClr val="bg2">
                    <a:lumMod val="50000"/>
                  </a:schemeClr>
                </a:solidFill>
                <a:latin typeface="微软雅黑" panose="020B0503020204020204" pitchFamily="34" charset="-122"/>
                <a:ea typeface="微软雅黑" panose="020B0503020204020204" pitchFamily="34" charset="-122"/>
              </a:rPr>
              <a:t>Web</a:t>
            </a:r>
            <a:r>
              <a:rPr lang="zh-CN" altLang="en-US" sz="1400" dirty="0">
                <a:solidFill>
                  <a:schemeClr val="bg2">
                    <a:lumMod val="50000"/>
                  </a:schemeClr>
                </a:solidFill>
                <a:latin typeface="微软雅黑" panose="020B0503020204020204" pitchFamily="34" charset="-122"/>
                <a:ea typeface="微软雅黑" panose="020B0503020204020204" pitchFamily="34" charset="-122"/>
              </a:rPr>
              <a:t>在这个协议族之上，进一步将计算机的信息资源连接在一起，形成我们说的万维网。</a:t>
            </a:r>
            <a:endParaRPr lang="en-US" altLang="zh-CN" sz="1400" dirty="0">
              <a:solidFill>
                <a:schemeClr val="bg2">
                  <a:lumMod val="5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143944452"/>
      </p:ext>
    </p:extLst>
  </p:cSld>
  <p:clrMapOvr>
    <a:masterClrMapping/>
  </p:clrMapOvr>
  <p:transition spd="slow" advClick="0" advTm="6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nodeType="afterEffect">
                                  <p:stCondLst>
                                    <p:cond delay="500"/>
                                  </p:stCondLst>
                                  <p:childTnLst>
                                    <p:set>
                                      <p:cBhvr>
                                        <p:cTn id="6" dur="1" fill="hold">
                                          <p:stCondLst>
                                            <p:cond delay="0"/>
                                          </p:stCondLst>
                                        </p:cTn>
                                        <p:tgtEl>
                                          <p:spTgt spid="3"/>
                                        </p:tgtEl>
                                        <p:attrNameLst>
                                          <p:attrName>style.visibility</p:attrName>
                                        </p:attrNameLst>
                                      </p:cBhvr>
                                      <p:to>
                                        <p:strVal val="visible"/>
                                      </p:to>
                                    </p:set>
                                    <p:anim calcmode="lin" valueType="num">
                                      <p:cBhvr>
                                        <p:cTn id="7" dur="1250" fill="hold"/>
                                        <p:tgtEl>
                                          <p:spTgt spid="3"/>
                                        </p:tgtEl>
                                        <p:attrNameLst>
                                          <p:attrName>ppt_w</p:attrName>
                                        </p:attrNameLst>
                                      </p:cBhvr>
                                      <p:tavLst>
                                        <p:tav tm="0">
                                          <p:val>
                                            <p:strVal val="#ppt_w+.3"/>
                                          </p:val>
                                        </p:tav>
                                        <p:tav tm="100000">
                                          <p:val>
                                            <p:strVal val="#ppt_w"/>
                                          </p:val>
                                        </p:tav>
                                      </p:tavLst>
                                    </p:anim>
                                    <p:anim calcmode="lin" valueType="num">
                                      <p:cBhvr>
                                        <p:cTn id="8" dur="1250" fill="hold"/>
                                        <p:tgtEl>
                                          <p:spTgt spid="3"/>
                                        </p:tgtEl>
                                        <p:attrNameLst>
                                          <p:attrName>ppt_h</p:attrName>
                                        </p:attrNameLst>
                                      </p:cBhvr>
                                      <p:tavLst>
                                        <p:tav tm="0">
                                          <p:val>
                                            <p:strVal val="#ppt_h"/>
                                          </p:val>
                                        </p:tav>
                                        <p:tav tm="100000">
                                          <p:val>
                                            <p:strVal val="#ppt_h"/>
                                          </p:val>
                                        </p:tav>
                                      </p:tavLst>
                                    </p:anim>
                                    <p:animEffect transition="in" filter="fade">
                                      <p:cBhvr>
                                        <p:cTn id="9" dur="1250"/>
                                        <p:tgtEl>
                                          <p:spTgt spid="3"/>
                                        </p:tgtEl>
                                      </p:cBhvr>
                                    </p:animEffect>
                                  </p:childTnLst>
                                </p:cTn>
                              </p:par>
                            </p:childTnLst>
                          </p:cTn>
                        </p:par>
                        <p:par>
                          <p:cTn id="10" fill="hold">
                            <p:stCondLst>
                              <p:cond delay="1750"/>
                            </p:stCondLst>
                            <p:childTnLst>
                              <p:par>
                                <p:cTn id="11" presetID="10" presetClass="entr" presetSubtype="0" fill="hold" grpId="0" nodeType="after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childTnLst>
                          </p:cTn>
                        </p:par>
                      </p:childTnLst>
                    </p:cTn>
                  </p:par>
                  <p:par>
                    <p:cTn id="14" fill="hold">
                      <p:stCondLst>
                        <p:cond delay="indefinite"/>
                      </p:stCondLst>
                      <p:childTnLst>
                        <p:par>
                          <p:cTn id="15" fill="hold">
                            <p:stCondLst>
                              <p:cond delay="0"/>
                            </p:stCondLst>
                            <p:childTnLst>
                              <p:par>
                                <p:cTn id="16" presetID="17" presetClass="entr" presetSubtype="8" fill="hold" nodeType="clickEffect">
                                  <p:stCondLst>
                                    <p:cond delay="0"/>
                                  </p:stCondLst>
                                  <p:childTnLst>
                                    <p:set>
                                      <p:cBhvr>
                                        <p:cTn id="17" dur="1" fill="hold">
                                          <p:stCondLst>
                                            <p:cond delay="0"/>
                                          </p:stCondLst>
                                        </p:cTn>
                                        <p:tgtEl>
                                          <p:spTgt spid="39"/>
                                        </p:tgtEl>
                                        <p:attrNameLst>
                                          <p:attrName>style.visibility</p:attrName>
                                        </p:attrNameLst>
                                      </p:cBhvr>
                                      <p:to>
                                        <p:strVal val="visible"/>
                                      </p:to>
                                    </p:set>
                                    <p:anim calcmode="lin" valueType="num">
                                      <p:cBhvr>
                                        <p:cTn id="18" dur="1250" fill="hold"/>
                                        <p:tgtEl>
                                          <p:spTgt spid="39"/>
                                        </p:tgtEl>
                                        <p:attrNameLst>
                                          <p:attrName>ppt_x</p:attrName>
                                        </p:attrNameLst>
                                      </p:cBhvr>
                                      <p:tavLst>
                                        <p:tav tm="0">
                                          <p:val>
                                            <p:strVal val="#ppt_x-#ppt_w/2"/>
                                          </p:val>
                                        </p:tav>
                                        <p:tav tm="100000">
                                          <p:val>
                                            <p:strVal val="#ppt_x"/>
                                          </p:val>
                                        </p:tav>
                                      </p:tavLst>
                                    </p:anim>
                                    <p:anim calcmode="lin" valueType="num">
                                      <p:cBhvr>
                                        <p:cTn id="19" dur="1250" fill="hold"/>
                                        <p:tgtEl>
                                          <p:spTgt spid="39"/>
                                        </p:tgtEl>
                                        <p:attrNameLst>
                                          <p:attrName>ppt_y</p:attrName>
                                        </p:attrNameLst>
                                      </p:cBhvr>
                                      <p:tavLst>
                                        <p:tav tm="0">
                                          <p:val>
                                            <p:strVal val="#ppt_y"/>
                                          </p:val>
                                        </p:tav>
                                        <p:tav tm="100000">
                                          <p:val>
                                            <p:strVal val="#ppt_y"/>
                                          </p:val>
                                        </p:tav>
                                      </p:tavLst>
                                    </p:anim>
                                    <p:anim calcmode="lin" valueType="num">
                                      <p:cBhvr>
                                        <p:cTn id="20" dur="1250" fill="hold"/>
                                        <p:tgtEl>
                                          <p:spTgt spid="39"/>
                                        </p:tgtEl>
                                        <p:attrNameLst>
                                          <p:attrName>ppt_w</p:attrName>
                                        </p:attrNameLst>
                                      </p:cBhvr>
                                      <p:tavLst>
                                        <p:tav tm="0">
                                          <p:val>
                                            <p:fltVal val="0"/>
                                          </p:val>
                                        </p:tav>
                                        <p:tav tm="100000">
                                          <p:val>
                                            <p:strVal val="#ppt_w"/>
                                          </p:val>
                                        </p:tav>
                                      </p:tavLst>
                                    </p:anim>
                                    <p:anim calcmode="lin" valueType="num">
                                      <p:cBhvr>
                                        <p:cTn id="21" dur="1250" fill="hold"/>
                                        <p:tgtEl>
                                          <p:spTgt spid="39"/>
                                        </p:tgtEl>
                                        <p:attrNameLst>
                                          <p:attrName>ppt_h</p:attrName>
                                        </p:attrNameLst>
                                      </p:cBhvr>
                                      <p:tavLst>
                                        <p:tav tm="0">
                                          <p:val>
                                            <p:strVal val="#ppt_h"/>
                                          </p:val>
                                        </p:tav>
                                        <p:tav tm="100000">
                                          <p:val>
                                            <p:strVal val="#ppt_h"/>
                                          </p:val>
                                        </p:tav>
                                      </p:tavLst>
                                    </p:anim>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250"/>
                                  </p:stCondLst>
                                  <p:childTnLst>
                                    <p:set>
                                      <p:cBhvr>
                                        <p:cTn id="25" dur="1" fill="hold">
                                          <p:stCondLst>
                                            <p:cond delay="0"/>
                                          </p:stCondLst>
                                        </p:cTn>
                                        <p:tgtEl>
                                          <p:spTgt spid="40"/>
                                        </p:tgtEl>
                                        <p:attrNameLst>
                                          <p:attrName>style.visibility</p:attrName>
                                        </p:attrNameLst>
                                      </p:cBhvr>
                                      <p:to>
                                        <p:strVal val="visible"/>
                                      </p:to>
                                    </p:set>
                                    <p:animEffect transition="in" filter="fade">
                                      <p:cBhvr>
                                        <p:cTn id="26" dur="500"/>
                                        <p:tgtEl>
                                          <p:spTgt spid="4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250"/>
                                  </p:stCondLst>
                                  <p:childTnLst>
                                    <p:set>
                                      <p:cBhvr>
                                        <p:cTn id="30" dur="1" fill="hold">
                                          <p:stCondLst>
                                            <p:cond delay="0"/>
                                          </p:stCondLst>
                                        </p:cTn>
                                        <p:tgtEl>
                                          <p:spTgt spid="44"/>
                                        </p:tgtEl>
                                        <p:attrNameLst>
                                          <p:attrName>style.visibility</p:attrName>
                                        </p:attrNameLst>
                                      </p:cBhvr>
                                      <p:to>
                                        <p:strVal val="visible"/>
                                      </p:to>
                                    </p:set>
                                    <p:animEffect transition="in" filter="fade">
                                      <p:cBhvr>
                                        <p:cTn id="31" dur="500"/>
                                        <p:tgtEl>
                                          <p:spTgt spid="44"/>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250"/>
                                  </p:stCondLst>
                                  <p:childTnLst>
                                    <p:set>
                                      <p:cBhvr>
                                        <p:cTn id="35" dur="1" fill="hold">
                                          <p:stCondLst>
                                            <p:cond delay="0"/>
                                          </p:stCondLst>
                                        </p:cTn>
                                        <p:tgtEl>
                                          <p:spTgt spid="62"/>
                                        </p:tgtEl>
                                        <p:attrNameLst>
                                          <p:attrName>style.visibility</p:attrName>
                                        </p:attrNameLst>
                                      </p:cBhvr>
                                      <p:to>
                                        <p:strVal val="visible"/>
                                      </p:to>
                                    </p:set>
                                    <p:animEffect transition="in" filter="fade">
                                      <p:cBhvr>
                                        <p:cTn id="36" dur="500"/>
                                        <p:tgtEl>
                                          <p:spTgt spid="62"/>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250"/>
                                  </p:stCondLst>
                                  <p:childTnLst>
                                    <p:set>
                                      <p:cBhvr>
                                        <p:cTn id="40" dur="1" fill="hold">
                                          <p:stCondLst>
                                            <p:cond delay="0"/>
                                          </p:stCondLst>
                                        </p:cTn>
                                        <p:tgtEl>
                                          <p:spTgt spid="65"/>
                                        </p:tgtEl>
                                        <p:attrNameLst>
                                          <p:attrName>style.visibility</p:attrName>
                                        </p:attrNameLst>
                                      </p:cBhvr>
                                      <p:to>
                                        <p:strVal val="visible"/>
                                      </p:to>
                                    </p:set>
                                    <p:animEffect transition="in" filter="fade">
                                      <p:cBhvr>
                                        <p:cTn id="41" dur="500"/>
                                        <p:tgtEl>
                                          <p:spTgt spid="65"/>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250"/>
                                  </p:stCondLst>
                                  <p:childTnLst>
                                    <p:set>
                                      <p:cBhvr>
                                        <p:cTn id="45" dur="1" fill="hold">
                                          <p:stCondLst>
                                            <p:cond delay="0"/>
                                          </p:stCondLst>
                                        </p:cTn>
                                        <p:tgtEl>
                                          <p:spTgt spid="68"/>
                                        </p:tgtEl>
                                        <p:attrNameLst>
                                          <p:attrName>style.visibility</p:attrName>
                                        </p:attrNameLst>
                                      </p:cBhvr>
                                      <p:to>
                                        <p:strVal val="visible"/>
                                      </p:to>
                                    </p:set>
                                    <p:animEffect transition="in" filter="fade">
                                      <p:cBhvr>
                                        <p:cTn id="46" dur="500"/>
                                        <p:tgtEl>
                                          <p:spTgt spid="68"/>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4" fill="hold" nodeType="clickEffect">
                                  <p:stCondLst>
                                    <p:cond delay="250"/>
                                  </p:stCondLst>
                                  <p:childTnLst>
                                    <p:set>
                                      <p:cBhvr>
                                        <p:cTn id="50" dur="1" fill="hold">
                                          <p:stCondLst>
                                            <p:cond delay="0"/>
                                          </p:stCondLst>
                                        </p:cTn>
                                        <p:tgtEl>
                                          <p:spTgt spid="9"/>
                                        </p:tgtEl>
                                        <p:attrNameLst>
                                          <p:attrName>style.visibility</p:attrName>
                                        </p:attrNameLst>
                                      </p:cBhvr>
                                      <p:to>
                                        <p:strVal val="visible"/>
                                      </p:to>
                                    </p:set>
                                    <p:animEffect transition="in" filter="wipe(down)">
                                      <p:cBhvr>
                                        <p:cTn id="51" dur="750"/>
                                        <p:tgtEl>
                                          <p:spTgt spid="9"/>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4" fill="hold" grpId="0" nodeType="clickEffect">
                                  <p:stCondLst>
                                    <p:cond delay="250"/>
                                  </p:stCondLst>
                                  <p:childTnLst>
                                    <p:set>
                                      <p:cBhvr>
                                        <p:cTn id="55" dur="1" fill="hold">
                                          <p:stCondLst>
                                            <p:cond delay="0"/>
                                          </p:stCondLst>
                                        </p:cTn>
                                        <p:tgtEl>
                                          <p:spTgt spid="92"/>
                                        </p:tgtEl>
                                        <p:attrNameLst>
                                          <p:attrName>style.visibility</p:attrName>
                                        </p:attrNameLst>
                                      </p:cBhvr>
                                      <p:to>
                                        <p:strVal val="visible"/>
                                      </p:to>
                                    </p:set>
                                    <p:animEffect transition="in" filter="wipe(down)">
                                      <p:cBhvr>
                                        <p:cTn id="56" dur="750"/>
                                        <p:tgtEl>
                                          <p:spTgt spid="92"/>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1" fill="hold" nodeType="clickEffect">
                                  <p:stCondLst>
                                    <p:cond delay="250"/>
                                  </p:stCondLst>
                                  <p:childTnLst>
                                    <p:set>
                                      <p:cBhvr>
                                        <p:cTn id="60" dur="1" fill="hold">
                                          <p:stCondLst>
                                            <p:cond delay="0"/>
                                          </p:stCondLst>
                                        </p:cTn>
                                        <p:tgtEl>
                                          <p:spTgt spid="17"/>
                                        </p:tgtEl>
                                        <p:attrNameLst>
                                          <p:attrName>style.visibility</p:attrName>
                                        </p:attrNameLst>
                                      </p:cBhvr>
                                      <p:to>
                                        <p:strVal val="visible"/>
                                      </p:to>
                                    </p:set>
                                    <p:animEffect transition="in" filter="wipe(up)">
                                      <p:cBhvr>
                                        <p:cTn id="61" dur="750"/>
                                        <p:tgtEl>
                                          <p:spTgt spid="17"/>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1" fill="hold" grpId="0" nodeType="clickEffect">
                                  <p:stCondLst>
                                    <p:cond delay="250"/>
                                  </p:stCondLst>
                                  <p:childTnLst>
                                    <p:set>
                                      <p:cBhvr>
                                        <p:cTn id="65" dur="1" fill="hold">
                                          <p:stCondLst>
                                            <p:cond delay="0"/>
                                          </p:stCondLst>
                                        </p:cTn>
                                        <p:tgtEl>
                                          <p:spTgt spid="93"/>
                                        </p:tgtEl>
                                        <p:attrNameLst>
                                          <p:attrName>style.visibility</p:attrName>
                                        </p:attrNameLst>
                                      </p:cBhvr>
                                      <p:to>
                                        <p:strVal val="visible"/>
                                      </p:to>
                                    </p:set>
                                    <p:animEffect transition="in" filter="wipe(up)">
                                      <p:cBhvr>
                                        <p:cTn id="66" dur="750"/>
                                        <p:tgtEl>
                                          <p:spTgt spid="93"/>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4" fill="hold" nodeType="clickEffect">
                                  <p:stCondLst>
                                    <p:cond delay="250"/>
                                  </p:stCondLst>
                                  <p:childTnLst>
                                    <p:set>
                                      <p:cBhvr>
                                        <p:cTn id="70" dur="1" fill="hold">
                                          <p:stCondLst>
                                            <p:cond delay="0"/>
                                          </p:stCondLst>
                                        </p:cTn>
                                        <p:tgtEl>
                                          <p:spTgt spid="18"/>
                                        </p:tgtEl>
                                        <p:attrNameLst>
                                          <p:attrName>style.visibility</p:attrName>
                                        </p:attrNameLst>
                                      </p:cBhvr>
                                      <p:to>
                                        <p:strVal val="visible"/>
                                      </p:to>
                                    </p:set>
                                    <p:animEffect transition="in" filter="wipe(down)">
                                      <p:cBhvr>
                                        <p:cTn id="71" dur="750"/>
                                        <p:tgtEl>
                                          <p:spTgt spid="18"/>
                                        </p:tgtEl>
                                      </p:cBhvr>
                                    </p:animEffect>
                                  </p:childTnLst>
                                </p:cTn>
                              </p:par>
                            </p:childTnLst>
                          </p:cTn>
                        </p:par>
                      </p:childTnLst>
                    </p:cTn>
                  </p:par>
                  <p:par>
                    <p:cTn id="72" fill="hold">
                      <p:stCondLst>
                        <p:cond delay="indefinite"/>
                      </p:stCondLst>
                      <p:childTnLst>
                        <p:par>
                          <p:cTn id="73" fill="hold">
                            <p:stCondLst>
                              <p:cond delay="0"/>
                            </p:stCondLst>
                            <p:childTnLst>
                              <p:par>
                                <p:cTn id="74" presetID="22" presetClass="entr" presetSubtype="4" fill="hold" grpId="0" nodeType="clickEffect">
                                  <p:stCondLst>
                                    <p:cond delay="250"/>
                                  </p:stCondLst>
                                  <p:childTnLst>
                                    <p:set>
                                      <p:cBhvr>
                                        <p:cTn id="75" dur="1" fill="hold">
                                          <p:stCondLst>
                                            <p:cond delay="0"/>
                                          </p:stCondLst>
                                        </p:cTn>
                                        <p:tgtEl>
                                          <p:spTgt spid="94"/>
                                        </p:tgtEl>
                                        <p:attrNameLst>
                                          <p:attrName>style.visibility</p:attrName>
                                        </p:attrNameLst>
                                      </p:cBhvr>
                                      <p:to>
                                        <p:strVal val="visible"/>
                                      </p:to>
                                    </p:set>
                                    <p:animEffect transition="in" filter="wipe(down)">
                                      <p:cBhvr>
                                        <p:cTn id="76" dur="750"/>
                                        <p:tgtEl>
                                          <p:spTgt spid="94"/>
                                        </p:tgtEl>
                                      </p:cBhvr>
                                    </p:animEffect>
                                  </p:childTnLst>
                                </p:cTn>
                              </p:par>
                            </p:childTnLst>
                          </p:cTn>
                        </p:par>
                      </p:childTnLst>
                    </p:cTn>
                  </p:par>
                  <p:par>
                    <p:cTn id="77" fill="hold">
                      <p:stCondLst>
                        <p:cond delay="indefinite"/>
                      </p:stCondLst>
                      <p:childTnLst>
                        <p:par>
                          <p:cTn id="78" fill="hold">
                            <p:stCondLst>
                              <p:cond delay="0"/>
                            </p:stCondLst>
                            <p:childTnLst>
                              <p:par>
                                <p:cTn id="79" presetID="22" presetClass="entr" presetSubtype="1" fill="hold" nodeType="clickEffect">
                                  <p:stCondLst>
                                    <p:cond delay="250"/>
                                  </p:stCondLst>
                                  <p:childTnLst>
                                    <p:set>
                                      <p:cBhvr>
                                        <p:cTn id="80" dur="1" fill="hold">
                                          <p:stCondLst>
                                            <p:cond delay="0"/>
                                          </p:stCondLst>
                                        </p:cTn>
                                        <p:tgtEl>
                                          <p:spTgt spid="19"/>
                                        </p:tgtEl>
                                        <p:attrNameLst>
                                          <p:attrName>style.visibility</p:attrName>
                                        </p:attrNameLst>
                                      </p:cBhvr>
                                      <p:to>
                                        <p:strVal val="visible"/>
                                      </p:to>
                                    </p:set>
                                    <p:animEffect transition="in" filter="wipe(up)">
                                      <p:cBhvr>
                                        <p:cTn id="81" dur="750"/>
                                        <p:tgtEl>
                                          <p:spTgt spid="19"/>
                                        </p:tgtEl>
                                      </p:cBhvr>
                                    </p:animEffect>
                                  </p:childTnLst>
                                </p:cTn>
                              </p:par>
                            </p:childTnLst>
                          </p:cTn>
                        </p:par>
                      </p:childTnLst>
                    </p:cTn>
                  </p:par>
                  <p:par>
                    <p:cTn id="82" fill="hold">
                      <p:stCondLst>
                        <p:cond delay="indefinite"/>
                      </p:stCondLst>
                      <p:childTnLst>
                        <p:par>
                          <p:cTn id="83" fill="hold">
                            <p:stCondLst>
                              <p:cond delay="0"/>
                            </p:stCondLst>
                            <p:childTnLst>
                              <p:par>
                                <p:cTn id="84" presetID="22" presetClass="entr" presetSubtype="4" fill="hold" nodeType="clickEffect">
                                  <p:stCondLst>
                                    <p:cond delay="250"/>
                                  </p:stCondLst>
                                  <p:childTnLst>
                                    <p:set>
                                      <p:cBhvr>
                                        <p:cTn id="85" dur="1" fill="hold">
                                          <p:stCondLst>
                                            <p:cond delay="0"/>
                                          </p:stCondLst>
                                        </p:cTn>
                                        <p:tgtEl>
                                          <p:spTgt spid="20"/>
                                        </p:tgtEl>
                                        <p:attrNameLst>
                                          <p:attrName>style.visibility</p:attrName>
                                        </p:attrNameLst>
                                      </p:cBhvr>
                                      <p:to>
                                        <p:strVal val="visible"/>
                                      </p:to>
                                    </p:set>
                                    <p:animEffect transition="in" filter="wipe(down)">
                                      <p:cBhvr>
                                        <p:cTn id="86" dur="75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92" grpId="0"/>
      <p:bldP spid="93" grpId="0"/>
      <p:bldP spid="94"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rgbClr val="2F5597"/>
            </a:gs>
            <a:gs pos="60000">
              <a:schemeClr val="accent5">
                <a:lumMod val="60000"/>
                <a:lumOff val="40000"/>
              </a:schemeClr>
            </a:gs>
            <a:gs pos="100000">
              <a:schemeClr val="accent1">
                <a:lumMod val="40000"/>
                <a:lumOff val="60000"/>
              </a:schemeClr>
            </a:gs>
          </a:gsLst>
          <a:lin ang="10800000" scaled="0"/>
        </a:gradFill>
        <a:effectLst/>
      </p:bgPr>
    </p:bg>
    <p:spTree>
      <p:nvGrpSpPr>
        <p:cNvPr id="1" name=""/>
        <p:cNvGrpSpPr/>
        <p:nvPr/>
      </p:nvGrpSpPr>
      <p:grpSpPr>
        <a:xfrm>
          <a:off x="0" y="0"/>
          <a:ext cx="0" cy="0"/>
          <a:chOff x="0" y="0"/>
          <a:chExt cx="0" cy="0"/>
        </a:xfrm>
      </p:grpSpPr>
      <p:grpSp>
        <p:nvGrpSpPr>
          <p:cNvPr id="3" name="组合 2"/>
          <p:cNvGrpSpPr/>
          <p:nvPr/>
        </p:nvGrpSpPr>
        <p:grpSpPr>
          <a:xfrm>
            <a:off x="2339067" y="457843"/>
            <a:ext cx="7116682" cy="166589"/>
            <a:chOff x="2339067" y="457843"/>
            <a:chExt cx="7116682" cy="166589"/>
          </a:xfrm>
        </p:grpSpPr>
        <p:grpSp>
          <p:nvGrpSpPr>
            <p:cNvPr id="10" name="组合 9"/>
            <p:cNvGrpSpPr/>
            <p:nvPr/>
          </p:nvGrpSpPr>
          <p:grpSpPr>
            <a:xfrm>
              <a:off x="2339067" y="457843"/>
              <a:ext cx="1828586" cy="136906"/>
              <a:chOff x="2989063" y="523944"/>
              <a:chExt cx="1828586" cy="136906"/>
            </a:xfrm>
          </p:grpSpPr>
          <p:sp>
            <p:nvSpPr>
              <p:cNvPr id="5" name="椭圆 4"/>
              <p:cNvSpPr/>
              <p:nvPr/>
            </p:nvSpPr>
            <p:spPr>
              <a:xfrm flipH="1">
                <a:off x="3528429" y="548763"/>
                <a:ext cx="95079" cy="95079"/>
              </a:xfrm>
              <a:prstGeom prst="ellipse">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4092608" y="532880"/>
                <a:ext cx="119035" cy="119035"/>
              </a:xfrm>
              <a:prstGeom prst="ellipse">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4680743" y="523944"/>
                <a:ext cx="136906" cy="136906"/>
              </a:xfrm>
              <a:prstGeom prst="ellipse">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flipH="1">
                <a:off x="2989063" y="561170"/>
                <a:ext cx="70266" cy="70266"/>
              </a:xfrm>
              <a:prstGeom prst="ellipse">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 name="组合 10"/>
            <p:cNvGrpSpPr/>
            <p:nvPr/>
          </p:nvGrpSpPr>
          <p:grpSpPr>
            <a:xfrm flipH="1">
              <a:off x="7627163" y="487526"/>
              <a:ext cx="1828586" cy="136906"/>
              <a:chOff x="2989063" y="523944"/>
              <a:chExt cx="1828586" cy="136906"/>
            </a:xfrm>
          </p:grpSpPr>
          <p:sp>
            <p:nvSpPr>
              <p:cNvPr id="12" name="椭圆 11"/>
              <p:cNvSpPr/>
              <p:nvPr/>
            </p:nvSpPr>
            <p:spPr>
              <a:xfrm flipH="1">
                <a:off x="3528429" y="548763"/>
                <a:ext cx="95079" cy="95079"/>
              </a:xfrm>
              <a:prstGeom prst="ellipse">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4092608" y="532880"/>
                <a:ext cx="119035" cy="119035"/>
              </a:xfrm>
              <a:prstGeom prst="ellipse">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4680743" y="523944"/>
                <a:ext cx="136906" cy="136906"/>
              </a:xfrm>
              <a:prstGeom prst="ellipse">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flipH="1">
                <a:off x="2989063" y="561170"/>
                <a:ext cx="70266" cy="70266"/>
              </a:xfrm>
              <a:prstGeom prst="ellipse">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6" name="文本框 15"/>
          <p:cNvSpPr txBox="1"/>
          <p:nvPr/>
        </p:nvSpPr>
        <p:spPr>
          <a:xfrm>
            <a:off x="5035633" y="325146"/>
            <a:ext cx="1723549" cy="461665"/>
          </a:xfrm>
          <a:prstGeom prst="rect">
            <a:avLst/>
          </a:prstGeom>
          <a:noFill/>
        </p:spPr>
        <p:txBody>
          <a:bodyPr wrap="none" rtlCol="0">
            <a:spAutoFit/>
          </a:bodyPr>
          <a:lstStyle/>
          <a:p>
            <a:r>
              <a:rPr lang="zh-CN" altLang="en-US" sz="2400" spc="600" dirty="0">
                <a:solidFill>
                  <a:srgbClr val="2F5597"/>
                </a:solidFill>
                <a:latin typeface="汉仪菱心体简" panose="02010609000101010101" pitchFamily="49" charset="-122"/>
                <a:ea typeface="汉仪菱心体简" panose="02010609000101010101" pitchFamily="49" charset="-122"/>
              </a:rPr>
              <a:t>发展过程</a:t>
            </a:r>
          </a:p>
        </p:txBody>
      </p:sp>
      <p:grpSp>
        <p:nvGrpSpPr>
          <p:cNvPr id="40" name="组合 39"/>
          <p:cNvGrpSpPr/>
          <p:nvPr/>
        </p:nvGrpSpPr>
        <p:grpSpPr>
          <a:xfrm>
            <a:off x="1604923" y="3451164"/>
            <a:ext cx="422031" cy="422031"/>
            <a:chOff x="1423881" y="2238960"/>
            <a:chExt cx="422031" cy="422031"/>
          </a:xfrm>
        </p:grpSpPr>
        <p:sp>
          <p:nvSpPr>
            <p:cNvPr id="41" name="椭圆 40"/>
            <p:cNvSpPr/>
            <p:nvPr/>
          </p:nvSpPr>
          <p:spPr>
            <a:xfrm>
              <a:off x="1423881" y="2238960"/>
              <a:ext cx="422031" cy="422031"/>
            </a:xfrm>
            <a:prstGeom prst="ellipse">
              <a:avLst/>
            </a:prstGeom>
            <a:solidFill>
              <a:srgbClr val="2F5597"/>
            </a:solidFill>
            <a:ln w="762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dirty="0"/>
            </a:p>
          </p:txBody>
        </p:sp>
        <p:sp>
          <p:nvSpPr>
            <p:cNvPr id="43" name="文本框 42"/>
            <p:cNvSpPr txBox="1"/>
            <p:nvPr/>
          </p:nvSpPr>
          <p:spPr>
            <a:xfrm>
              <a:off x="1460066" y="2265310"/>
              <a:ext cx="332142" cy="369332"/>
            </a:xfrm>
            <a:prstGeom prst="rect">
              <a:avLst/>
            </a:prstGeom>
            <a:noFill/>
          </p:spPr>
          <p:txBody>
            <a:bodyPr wrap="none" rtlCol="0">
              <a:spAutoFit/>
            </a:bodyPr>
            <a:lstStyle/>
            <a:p>
              <a:r>
                <a:rPr lang="en-US" altLang="zh-CN" dirty="0">
                  <a:solidFill>
                    <a:schemeClr val="bg1"/>
                  </a:solidFill>
                  <a:latin typeface="Agency FB" panose="020B0503020202020204" pitchFamily="34" charset="0"/>
                </a:rPr>
                <a:t>01</a:t>
              </a:r>
              <a:endParaRPr lang="zh-CN" altLang="en-US" dirty="0">
                <a:solidFill>
                  <a:schemeClr val="bg1"/>
                </a:solidFill>
                <a:latin typeface="Agency FB" panose="020B0503020202020204" pitchFamily="34" charset="0"/>
              </a:endParaRPr>
            </a:p>
          </p:txBody>
        </p:sp>
      </p:gr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1647" y="1417309"/>
            <a:ext cx="7403174" cy="3860317"/>
          </a:xfrm>
          <a:prstGeom prst="rect">
            <a:avLst/>
          </a:prstGeom>
        </p:spPr>
      </p:pic>
      <p:grpSp>
        <p:nvGrpSpPr>
          <p:cNvPr id="55" name="组合 54"/>
          <p:cNvGrpSpPr/>
          <p:nvPr/>
        </p:nvGrpSpPr>
        <p:grpSpPr>
          <a:xfrm>
            <a:off x="1143208" y="1463956"/>
            <a:ext cx="1327942" cy="1960859"/>
            <a:chOff x="5487773" y="1459291"/>
            <a:chExt cx="1327942" cy="1960859"/>
          </a:xfrm>
        </p:grpSpPr>
        <p:sp>
          <p:nvSpPr>
            <p:cNvPr id="56" name="Freeform 5"/>
            <p:cNvSpPr>
              <a:spLocks/>
            </p:cNvSpPr>
            <p:nvPr/>
          </p:nvSpPr>
          <p:spPr bwMode="auto">
            <a:xfrm>
              <a:off x="5487773" y="1459291"/>
              <a:ext cx="1327942" cy="1960859"/>
            </a:xfrm>
            <a:custGeom>
              <a:avLst/>
              <a:gdLst>
                <a:gd name="T0" fmla="*/ 502 w 502"/>
                <a:gd name="T1" fmla="*/ 251 h 743"/>
                <a:gd name="T2" fmla="*/ 251 w 502"/>
                <a:gd name="T3" fmla="*/ 0 h 743"/>
                <a:gd name="T4" fmla="*/ 0 w 502"/>
                <a:gd name="T5" fmla="*/ 251 h 743"/>
                <a:gd name="T6" fmla="*/ 70 w 502"/>
                <a:gd name="T7" fmla="*/ 425 h 743"/>
                <a:gd name="T8" fmla="*/ 70 w 502"/>
                <a:gd name="T9" fmla="*/ 429 h 743"/>
                <a:gd name="T10" fmla="*/ 245 w 502"/>
                <a:gd name="T11" fmla="*/ 743 h 743"/>
                <a:gd name="T12" fmla="*/ 248 w 502"/>
                <a:gd name="T13" fmla="*/ 743 h 743"/>
                <a:gd name="T14" fmla="*/ 254 w 502"/>
                <a:gd name="T15" fmla="*/ 743 h 743"/>
                <a:gd name="T16" fmla="*/ 259 w 502"/>
                <a:gd name="T17" fmla="*/ 743 h 743"/>
                <a:gd name="T18" fmla="*/ 433 w 502"/>
                <a:gd name="T19" fmla="*/ 429 h 743"/>
                <a:gd name="T20" fmla="*/ 432 w 502"/>
                <a:gd name="T21" fmla="*/ 427 h 743"/>
                <a:gd name="T22" fmla="*/ 502 w 502"/>
                <a:gd name="T23" fmla="*/ 251 h 7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2" h="743">
                  <a:moveTo>
                    <a:pt x="502" y="251"/>
                  </a:moveTo>
                  <a:cubicBezTo>
                    <a:pt x="502" y="112"/>
                    <a:pt x="390" y="0"/>
                    <a:pt x="251" y="0"/>
                  </a:cubicBezTo>
                  <a:cubicBezTo>
                    <a:pt x="112" y="0"/>
                    <a:pt x="0" y="112"/>
                    <a:pt x="0" y="251"/>
                  </a:cubicBezTo>
                  <a:cubicBezTo>
                    <a:pt x="0" y="319"/>
                    <a:pt x="27" y="380"/>
                    <a:pt x="70" y="425"/>
                  </a:cubicBezTo>
                  <a:cubicBezTo>
                    <a:pt x="70" y="429"/>
                    <a:pt x="70" y="429"/>
                    <a:pt x="70" y="429"/>
                  </a:cubicBezTo>
                  <a:cubicBezTo>
                    <a:pt x="70" y="429"/>
                    <a:pt x="217" y="572"/>
                    <a:pt x="245" y="743"/>
                  </a:cubicBezTo>
                  <a:cubicBezTo>
                    <a:pt x="248" y="743"/>
                    <a:pt x="248" y="743"/>
                    <a:pt x="248" y="743"/>
                  </a:cubicBezTo>
                  <a:cubicBezTo>
                    <a:pt x="254" y="743"/>
                    <a:pt x="254" y="743"/>
                    <a:pt x="254" y="743"/>
                  </a:cubicBezTo>
                  <a:cubicBezTo>
                    <a:pt x="259" y="743"/>
                    <a:pt x="259" y="743"/>
                    <a:pt x="259" y="743"/>
                  </a:cubicBezTo>
                  <a:cubicBezTo>
                    <a:pt x="287" y="572"/>
                    <a:pt x="433" y="429"/>
                    <a:pt x="433" y="429"/>
                  </a:cubicBezTo>
                  <a:cubicBezTo>
                    <a:pt x="432" y="427"/>
                    <a:pt x="432" y="427"/>
                    <a:pt x="432" y="427"/>
                  </a:cubicBezTo>
                  <a:cubicBezTo>
                    <a:pt x="475" y="382"/>
                    <a:pt x="502" y="319"/>
                    <a:pt x="502" y="251"/>
                  </a:cubicBezTo>
                  <a:close/>
                </a:path>
              </a:pathLst>
            </a:custGeom>
            <a:gradFill>
              <a:gsLst>
                <a:gs pos="75000">
                  <a:schemeClr val="bg1">
                    <a:lumMod val="85000"/>
                  </a:schemeClr>
                </a:gs>
                <a:gs pos="0">
                  <a:schemeClr val="bg1">
                    <a:lumMod val="65000"/>
                  </a:schemeClr>
                </a:gs>
              </a:gsLst>
              <a:lin ang="12900000" scaled="0"/>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7" name="Oval 6"/>
            <p:cNvSpPr>
              <a:spLocks noChangeArrowheads="1"/>
            </p:cNvSpPr>
            <p:nvPr/>
          </p:nvSpPr>
          <p:spPr bwMode="auto">
            <a:xfrm rot="10800000">
              <a:off x="5602027" y="1574169"/>
              <a:ext cx="1112630" cy="1110672"/>
            </a:xfrm>
            <a:prstGeom prst="ellipse">
              <a:avLst/>
            </a:prstGeom>
            <a:gradFill>
              <a:gsLst>
                <a:gs pos="34000">
                  <a:srgbClr val="2F5597"/>
                </a:gs>
                <a:gs pos="75000">
                  <a:schemeClr val="accent5">
                    <a:lumMod val="60000"/>
                    <a:lumOff val="40000"/>
                  </a:schemeClr>
                </a:gs>
                <a:gs pos="100000">
                  <a:schemeClr val="accent1">
                    <a:lumMod val="40000"/>
                    <a:lumOff val="60000"/>
                  </a:schemeClr>
                </a:gs>
              </a:gsLst>
              <a:lin ang="10800000" scaled="0"/>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8" name="文本框 57"/>
            <p:cNvSpPr txBox="1"/>
            <p:nvPr/>
          </p:nvSpPr>
          <p:spPr>
            <a:xfrm>
              <a:off x="5870256" y="1867894"/>
              <a:ext cx="562976" cy="523220"/>
            </a:xfrm>
            <a:prstGeom prst="rect">
              <a:avLst/>
            </a:prstGeom>
            <a:noFill/>
          </p:spPr>
          <p:txBody>
            <a:bodyPr wrap="none" rtlCol="0" anchor="ctr">
              <a:spAutoFit/>
            </a:bodyPr>
            <a:lstStyle/>
            <a:p>
              <a:pPr algn="ctr"/>
              <a:r>
                <a:rPr lang="en-US" altLang="zh-CN" sz="2800" dirty="0" smtClean="0">
                  <a:solidFill>
                    <a:schemeClr val="bg1"/>
                  </a:solidFill>
                  <a:latin typeface="Agency FB" panose="020B0503020202020204" pitchFamily="34" charset="0"/>
                  <a:ea typeface="苹方 常规" panose="020B0300000000000000" pitchFamily="34" charset="-122"/>
                </a:rPr>
                <a:t>CGI</a:t>
              </a:r>
              <a:endParaRPr lang="en-US" altLang="zh-CN" sz="2800" dirty="0">
                <a:solidFill>
                  <a:schemeClr val="bg1"/>
                </a:solidFill>
                <a:latin typeface="Agency FB" panose="020B0503020202020204" pitchFamily="34" charset="0"/>
                <a:ea typeface="苹方 常规" panose="020B0300000000000000" pitchFamily="34" charset="-122"/>
              </a:endParaRPr>
            </a:p>
          </p:txBody>
        </p:sp>
      </p:grpSp>
      <p:sp>
        <p:nvSpPr>
          <p:cNvPr id="2" name="矩形 1"/>
          <p:cNvSpPr/>
          <p:nvPr/>
        </p:nvSpPr>
        <p:spPr>
          <a:xfrm>
            <a:off x="1167234" y="5252917"/>
            <a:ext cx="6096000" cy="923330"/>
          </a:xfrm>
          <a:prstGeom prst="rect">
            <a:avLst/>
          </a:prstGeom>
        </p:spPr>
        <p:txBody>
          <a:bodyPr>
            <a:spAutoFit/>
          </a:bodyPr>
          <a:lstStyle/>
          <a:p>
            <a:r>
              <a:rPr lang="en-US" altLang="zh-CN" dirty="0">
                <a:solidFill>
                  <a:srgbClr val="444444"/>
                </a:solidFill>
                <a:latin typeface="Microsoft Yahei" panose="020B0503020204020204" pitchFamily="34" charset="-122"/>
                <a:ea typeface="Microsoft Yahei" panose="020B0503020204020204" pitchFamily="34" charset="-122"/>
              </a:rPr>
              <a:t>CGI</a:t>
            </a:r>
            <a:r>
              <a:rPr lang="zh-CN" altLang="en-US" dirty="0">
                <a:solidFill>
                  <a:srgbClr val="444444"/>
                </a:solidFill>
                <a:latin typeface="Microsoft Yahei" panose="020B0503020204020204" pitchFamily="34" charset="-122"/>
                <a:ea typeface="Microsoft Yahei" panose="020B0503020204020204" pitchFamily="34" charset="-122"/>
              </a:rPr>
              <a:t>定义了</a:t>
            </a:r>
            <a:r>
              <a:rPr lang="en-US" altLang="zh-CN" dirty="0">
                <a:solidFill>
                  <a:srgbClr val="444444"/>
                </a:solidFill>
                <a:latin typeface="Microsoft Yahei" panose="020B0503020204020204" pitchFamily="34" charset="-122"/>
                <a:ea typeface="Microsoft Yahei" panose="020B0503020204020204" pitchFamily="34" charset="-122"/>
              </a:rPr>
              <a:t>Web</a:t>
            </a:r>
            <a:r>
              <a:rPr lang="zh-CN" altLang="en-US" dirty="0">
                <a:solidFill>
                  <a:srgbClr val="444444"/>
                </a:solidFill>
                <a:latin typeface="Microsoft Yahei" panose="020B0503020204020204" pitchFamily="34" charset="-122"/>
                <a:ea typeface="Microsoft Yahei" panose="020B0503020204020204" pitchFamily="34" charset="-122"/>
              </a:rPr>
              <a:t>服务器与外部应用程序之间的通信接口标准，因此</a:t>
            </a:r>
            <a:r>
              <a:rPr lang="en-US" altLang="zh-CN" dirty="0">
                <a:solidFill>
                  <a:srgbClr val="444444"/>
                </a:solidFill>
                <a:latin typeface="Microsoft Yahei" panose="020B0503020204020204" pitchFamily="34" charset="-122"/>
                <a:ea typeface="Microsoft Yahei" panose="020B0503020204020204" pitchFamily="34" charset="-122"/>
              </a:rPr>
              <a:t>Web</a:t>
            </a:r>
            <a:r>
              <a:rPr lang="zh-CN" altLang="en-US" dirty="0">
                <a:solidFill>
                  <a:srgbClr val="444444"/>
                </a:solidFill>
                <a:latin typeface="Microsoft Yahei" panose="020B0503020204020204" pitchFamily="34" charset="-122"/>
                <a:ea typeface="Microsoft Yahei" panose="020B0503020204020204" pitchFamily="34" charset="-122"/>
              </a:rPr>
              <a:t>服务器可以通过</a:t>
            </a:r>
            <a:r>
              <a:rPr lang="en-US" altLang="zh-CN" dirty="0">
                <a:solidFill>
                  <a:srgbClr val="444444"/>
                </a:solidFill>
                <a:latin typeface="Microsoft Yahei" panose="020B0503020204020204" pitchFamily="34" charset="-122"/>
                <a:ea typeface="Microsoft Yahei" panose="020B0503020204020204" pitchFamily="34" charset="-122"/>
              </a:rPr>
              <a:t>CGI</a:t>
            </a:r>
            <a:r>
              <a:rPr lang="zh-CN" altLang="en-US" dirty="0">
                <a:solidFill>
                  <a:srgbClr val="444444"/>
                </a:solidFill>
                <a:latin typeface="Microsoft Yahei" panose="020B0503020204020204" pitchFamily="34" charset="-122"/>
                <a:ea typeface="Microsoft Yahei" panose="020B0503020204020204" pitchFamily="34" charset="-122"/>
              </a:rPr>
              <a:t>执行外部程序，让外部程序根据</a:t>
            </a:r>
            <a:r>
              <a:rPr lang="en-US" altLang="zh-CN" dirty="0">
                <a:solidFill>
                  <a:srgbClr val="444444"/>
                </a:solidFill>
                <a:latin typeface="Microsoft Yahei" panose="020B0503020204020204" pitchFamily="34" charset="-122"/>
                <a:ea typeface="Microsoft Yahei" panose="020B0503020204020204" pitchFamily="34" charset="-122"/>
              </a:rPr>
              <a:t>Web</a:t>
            </a:r>
            <a:r>
              <a:rPr lang="zh-CN" altLang="en-US" dirty="0">
                <a:solidFill>
                  <a:srgbClr val="444444"/>
                </a:solidFill>
                <a:latin typeface="Microsoft Yahei" panose="020B0503020204020204" pitchFamily="34" charset="-122"/>
                <a:ea typeface="Microsoft Yahei" panose="020B0503020204020204" pitchFamily="34" charset="-122"/>
              </a:rPr>
              <a:t>请求内容生成动态的内容。</a:t>
            </a:r>
            <a:endParaRPr lang="zh-CN" altLang="en-US" dirty="0"/>
          </a:p>
        </p:txBody>
      </p:sp>
    </p:spTree>
    <p:extLst>
      <p:ext uri="{BB962C8B-B14F-4D97-AF65-F5344CB8AC3E}">
        <p14:creationId xmlns:p14="http://schemas.microsoft.com/office/powerpoint/2010/main" val="263765191"/>
      </p:ext>
    </p:extLst>
  </p:cSld>
  <p:clrMapOvr>
    <a:masterClrMapping/>
  </p:clrMapOvr>
  <p:transition spd="slow" advClick="0" advTm="6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nodeType="afterEffect">
                                  <p:stCondLst>
                                    <p:cond delay="500"/>
                                  </p:stCondLst>
                                  <p:childTnLst>
                                    <p:set>
                                      <p:cBhvr>
                                        <p:cTn id="6" dur="1" fill="hold">
                                          <p:stCondLst>
                                            <p:cond delay="0"/>
                                          </p:stCondLst>
                                        </p:cTn>
                                        <p:tgtEl>
                                          <p:spTgt spid="3"/>
                                        </p:tgtEl>
                                        <p:attrNameLst>
                                          <p:attrName>style.visibility</p:attrName>
                                        </p:attrNameLst>
                                      </p:cBhvr>
                                      <p:to>
                                        <p:strVal val="visible"/>
                                      </p:to>
                                    </p:set>
                                    <p:anim calcmode="lin" valueType="num">
                                      <p:cBhvr>
                                        <p:cTn id="7" dur="1250" fill="hold"/>
                                        <p:tgtEl>
                                          <p:spTgt spid="3"/>
                                        </p:tgtEl>
                                        <p:attrNameLst>
                                          <p:attrName>ppt_w</p:attrName>
                                        </p:attrNameLst>
                                      </p:cBhvr>
                                      <p:tavLst>
                                        <p:tav tm="0">
                                          <p:val>
                                            <p:strVal val="#ppt_w+.3"/>
                                          </p:val>
                                        </p:tav>
                                        <p:tav tm="100000">
                                          <p:val>
                                            <p:strVal val="#ppt_w"/>
                                          </p:val>
                                        </p:tav>
                                      </p:tavLst>
                                    </p:anim>
                                    <p:anim calcmode="lin" valueType="num">
                                      <p:cBhvr>
                                        <p:cTn id="8" dur="1250" fill="hold"/>
                                        <p:tgtEl>
                                          <p:spTgt spid="3"/>
                                        </p:tgtEl>
                                        <p:attrNameLst>
                                          <p:attrName>ppt_h</p:attrName>
                                        </p:attrNameLst>
                                      </p:cBhvr>
                                      <p:tavLst>
                                        <p:tav tm="0">
                                          <p:val>
                                            <p:strVal val="#ppt_h"/>
                                          </p:val>
                                        </p:tav>
                                        <p:tav tm="100000">
                                          <p:val>
                                            <p:strVal val="#ppt_h"/>
                                          </p:val>
                                        </p:tav>
                                      </p:tavLst>
                                    </p:anim>
                                    <p:animEffect transition="in" filter="fade">
                                      <p:cBhvr>
                                        <p:cTn id="9" dur="1250"/>
                                        <p:tgtEl>
                                          <p:spTgt spid="3"/>
                                        </p:tgtEl>
                                      </p:cBhvr>
                                    </p:animEffect>
                                  </p:childTnLst>
                                </p:cTn>
                              </p:par>
                            </p:childTnLst>
                          </p:cTn>
                        </p:par>
                        <p:par>
                          <p:cTn id="10" fill="hold">
                            <p:stCondLst>
                              <p:cond delay="1750"/>
                            </p:stCondLst>
                            <p:childTnLst>
                              <p:par>
                                <p:cTn id="11" presetID="10" presetClass="entr" presetSubtype="0" fill="hold" grpId="0" nodeType="after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250"/>
                                  </p:stCondLst>
                                  <p:childTnLst>
                                    <p:set>
                                      <p:cBhvr>
                                        <p:cTn id="17" dur="1" fill="hold">
                                          <p:stCondLst>
                                            <p:cond delay="0"/>
                                          </p:stCondLst>
                                        </p:cTn>
                                        <p:tgtEl>
                                          <p:spTgt spid="40"/>
                                        </p:tgtEl>
                                        <p:attrNameLst>
                                          <p:attrName>style.visibility</p:attrName>
                                        </p:attrNameLst>
                                      </p:cBhvr>
                                      <p:to>
                                        <p:strVal val="visible"/>
                                      </p:to>
                                    </p:set>
                                    <p:animEffect transition="in" filter="fade">
                                      <p:cBhvr>
                                        <p:cTn id="18" dur="500"/>
                                        <p:tgtEl>
                                          <p:spTgt spid="40"/>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nodeType="clickEffect">
                                  <p:stCondLst>
                                    <p:cond delay="250"/>
                                  </p:stCondLst>
                                  <p:childTnLst>
                                    <p:set>
                                      <p:cBhvr>
                                        <p:cTn id="22" dur="1" fill="hold">
                                          <p:stCondLst>
                                            <p:cond delay="0"/>
                                          </p:stCondLst>
                                        </p:cTn>
                                        <p:tgtEl>
                                          <p:spTgt spid="55"/>
                                        </p:tgtEl>
                                        <p:attrNameLst>
                                          <p:attrName>style.visibility</p:attrName>
                                        </p:attrNameLst>
                                      </p:cBhvr>
                                      <p:to>
                                        <p:strVal val="visible"/>
                                      </p:to>
                                    </p:set>
                                    <p:animEffect transition="in" filter="wipe(down)">
                                      <p:cBhvr>
                                        <p:cTn id="23" dur="75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rgbClr val="2F5597"/>
            </a:gs>
            <a:gs pos="60000">
              <a:schemeClr val="accent5">
                <a:lumMod val="60000"/>
                <a:lumOff val="40000"/>
              </a:schemeClr>
            </a:gs>
            <a:gs pos="100000">
              <a:schemeClr val="accent1">
                <a:lumMod val="40000"/>
                <a:lumOff val="60000"/>
              </a:schemeClr>
            </a:gs>
          </a:gsLst>
          <a:lin ang="10800000" scaled="0"/>
        </a:gradFill>
        <a:effectLst/>
      </p:bgPr>
    </p:bg>
    <p:spTree>
      <p:nvGrpSpPr>
        <p:cNvPr id="1" name=""/>
        <p:cNvGrpSpPr/>
        <p:nvPr/>
      </p:nvGrpSpPr>
      <p:grpSpPr>
        <a:xfrm>
          <a:off x="0" y="0"/>
          <a:ext cx="0" cy="0"/>
          <a:chOff x="0" y="0"/>
          <a:chExt cx="0" cy="0"/>
        </a:xfrm>
      </p:grpSpPr>
      <p:grpSp>
        <p:nvGrpSpPr>
          <p:cNvPr id="3" name="组合 2"/>
          <p:cNvGrpSpPr/>
          <p:nvPr/>
        </p:nvGrpSpPr>
        <p:grpSpPr>
          <a:xfrm>
            <a:off x="2339067" y="457843"/>
            <a:ext cx="7116682" cy="166589"/>
            <a:chOff x="2339067" y="457843"/>
            <a:chExt cx="7116682" cy="166589"/>
          </a:xfrm>
        </p:grpSpPr>
        <p:grpSp>
          <p:nvGrpSpPr>
            <p:cNvPr id="10" name="组合 9"/>
            <p:cNvGrpSpPr/>
            <p:nvPr/>
          </p:nvGrpSpPr>
          <p:grpSpPr>
            <a:xfrm>
              <a:off x="2339067" y="457843"/>
              <a:ext cx="1828586" cy="136906"/>
              <a:chOff x="2989063" y="523944"/>
              <a:chExt cx="1828586" cy="136906"/>
            </a:xfrm>
          </p:grpSpPr>
          <p:sp>
            <p:nvSpPr>
              <p:cNvPr id="5" name="椭圆 4"/>
              <p:cNvSpPr/>
              <p:nvPr/>
            </p:nvSpPr>
            <p:spPr>
              <a:xfrm flipH="1">
                <a:off x="3528429" y="548763"/>
                <a:ext cx="95079" cy="95079"/>
              </a:xfrm>
              <a:prstGeom prst="ellipse">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4092608" y="532880"/>
                <a:ext cx="119035" cy="119035"/>
              </a:xfrm>
              <a:prstGeom prst="ellipse">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4680743" y="523944"/>
                <a:ext cx="136906" cy="136906"/>
              </a:xfrm>
              <a:prstGeom prst="ellipse">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flipH="1">
                <a:off x="2989063" y="561170"/>
                <a:ext cx="70266" cy="70266"/>
              </a:xfrm>
              <a:prstGeom prst="ellipse">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 name="组合 10"/>
            <p:cNvGrpSpPr/>
            <p:nvPr/>
          </p:nvGrpSpPr>
          <p:grpSpPr>
            <a:xfrm flipH="1">
              <a:off x="7627163" y="487526"/>
              <a:ext cx="1828586" cy="136906"/>
              <a:chOff x="2989063" y="523944"/>
              <a:chExt cx="1828586" cy="136906"/>
            </a:xfrm>
          </p:grpSpPr>
          <p:sp>
            <p:nvSpPr>
              <p:cNvPr id="12" name="椭圆 11"/>
              <p:cNvSpPr/>
              <p:nvPr/>
            </p:nvSpPr>
            <p:spPr>
              <a:xfrm flipH="1">
                <a:off x="3528429" y="548763"/>
                <a:ext cx="95079" cy="95079"/>
              </a:xfrm>
              <a:prstGeom prst="ellipse">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4092608" y="532880"/>
                <a:ext cx="119035" cy="119035"/>
              </a:xfrm>
              <a:prstGeom prst="ellipse">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4680743" y="523944"/>
                <a:ext cx="136906" cy="136906"/>
              </a:xfrm>
              <a:prstGeom prst="ellipse">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flipH="1">
                <a:off x="2989063" y="561170"/>
                <a:ext cx="70266" cy="70266"/>
              </a:xfrm>
              <a:prstGeom prst="ellipse">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6" name="文本框 15"/>
          <p:cNvSpPr txBox="1"/>
          <p:nvPr/>
        </p:nvSpPr>
        <p:spPr>
          <a:xfrm>
            <a:off x="5035633" y="325146"/>
            <a:ext cx="1723549" cy="461665"/>
          </a:xfrm>
          <a:prstGeom prst="rect">
            <a:avLst/>
          </a:prstGeom>
          <a:noFill/>
        </p:spPr>
        <p:txBody>
          <a:bodyPr wrap="none" rtlCol="0">
            <a:spAutoFit/>
          </a:bodyPr>
          <a:lstStyle/>
          <a:p>
            <a:r>
              <a:rPr lang="zh-CN" altLang="en-US" sz="2400" spc="600" dirty="0">
                <a:solidFill>
                  <a:srgbClr val="2F5597"/>
                </a:solidFill>
                <a:latin typeface="汉仪菱心体简" panose="02010609000101010101" pitchFamily="49" charset="-122"/>
                <a:ea typeface="汉仪菱心体简" panose="02010609000101010101" pitchFamily="49" charset="-122"/>
              </a:rPr>
              <a:t>发展过程</a:t>
            </a:r>
          </a:p>
        </p:txBody>
      </p:sp>
      <p:grpSp>
        <p:nvGrpSpPr>
          <p:cNvPr id="40" name="组合 39"/>
          <p:cNvGrpSpPr/>
          <p:nvPr/>
        </p:nvGrpSpPr>
        <p:grpSpPr>
          <a:xfrm>
            <a:off x="1604923" y="3451164"/>
            <a:ext cx="422031" cy="422031"/>
            <a:chOff x="1423881" y="2238960"/>
            <a:chExt cx="422031" cy="422031"/>
          </a:xfrm>
        </p:grpSpPr>
        <p:sp>
          <p:nvSpPr>
            <p:cNvPr id="41" name="椭圆 40"/>
            <p:cNvSpPr/>
            <p:nvPr/>
          </p:nvSpPr>
          <p:spPr>
            <a:xfrm>
              <a:off x="1423881" y="2238960"/>
              <a:ext cx="422031" cy="422031"/>
            </a:xfrm>
            <a:prstGeom prst="ellipse">
              <a:avLst/>
            </a:prstGeom>
            <a:solidFill>
              <a:srgbClr val="2F5597"/>
            </a:solidFill>
            <a:ln w="762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dirty="0"/>
            </a:p>
          </p:txBody>
        </p:sp>
        <p:sp>
          <p:nvSpPr>
            <p:cNvPr id="43" name="文本框 42"/>
            <p:cNvSpPr txBox="1"/>
            <p:nvPr/>
          </p:nvSpPr>
          <p:spPr>
            <a:xfrm>
              <a:off x="1460066" y="2265310"/>
              <a:ext cx="375424" cy="369332"/>
            </a:xfrm>
            <a:prstGeom prst="rect">
              <a:avLst/>
            </a:prstGeom>
            <a:noFill/>
          </p:spPr>
          <p:txBody>
            <a:bodyPr wrap="none" rtlCol="0">
              <a:spAutoFit/>
            </a:bodyPr>
            <a:lstStyle/>
            <a:p>
              <a:r>
                <a:rPr lang="en-US" altLang="zh-CN" dirty="0" smtClean="0">
                  <a:solidFill>
                    <a:schemeClr val="bg1"/>
                  </a:solidFill>
                  <a:latin typeface="Agency FB" panose="020B0503020202020204" pitchFamily="34" charset="0"/>
                </a:rPr>
                <a:t>02</a:t>
              </a:r>
              <a:endParaRPr lang="zh-CN" altLang="en-US" dirty="0">
                <a:solidFill>
                  <a:schemeClr val="bg1"/>
                </a:solidFill>
                <a:latin typeface="Agency FB" panose="020B0503020202020204" pitchFamily="34" charset="0"/>
              </a:endParaRPr>
            </a:p>
          </p:txBody>
        </p:sp>
      </p:gr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1647" y="941756"/>
            <a:ext cx="7403174" cy="3860317"/>
          </a:xfrm>
          <a:prstGeom prst="rect">
            <a:avLst/>
          </a:prstGeom>
        </p:spPr>
      </p:pic>
      <p:grpSp>
        <p:nvGrpSpPr>
          <p:cNvPr id="55" name="组合 54"/>
          <p:cNvGrpSpPr/>
          <p:nvPr/>
        </p:nvGrpSpPr>
        <p:grpSpPr>
          <a:xfrm>
            <a:off x="900786" y="786811"/>
            <a:ext cx="1830304" cy="2638004"/>
            <a:chOff x="5487773" y="1437007"/>
            <a:chExt cx="1327942" cy="1983143"/>
          </a:xfrm>
        </p:grpSpPr>
        <p:sp>
          <p:nvSpPr>
            <p:cNvPr id="56" name="Freeform 5"/>
            <p:cNvSpPr>
              <a:spLocks/>
            </p:cNvSpPr>
            <p:nvPr/>
          </p:nvSpPr>
          <p:spPr bwMode="auto">
            <a:xfrm>
              <a:off x="5487773" y="1459291"/>
              <a:ext cx="1327942" cy="1960859"/>
            </a:xfrm>
            <a:custGeom>
              <a:avLst/>
              <a:gdLst>
                <a:gd name="T0" fmla="*/ 502 w 502"/>
                <a:gd name="T1" fmla="*/ 251 h 743"/>
                <a:gd name="T2" fmla="*/ 251 w 502"/>
                <a:gd name="T3" fmla="*/ 0 h 743"/>
                <a:gd name="T4" fmla="*/ 0 w 502"/>
                <a:gd name="T5" fmla="*/ 251 h 743"/>
                <a:gd name="T6" fmla="*/ 70 w 502"/>
                <a:gd name="T7" fmla="*/ 425 h 743"/>
                <a:gd name="T8" fmla="*/ 70 w 502"/>
                <a:gd name="T9" fmla="*/ 429 h 743"/>
                <a:gd name="T10" fmla="*/ 245 w 502"/>
                <a:gd name="T11" fmla="*/ 743 h 743"/>
                <a:gd name="T12" fmla="*/ 248 w 502"/>
                <a:gd name="T13" fmla="*/ 743 h 743"/>
                <a:gd name="T14" fmla="*/ 254 w 502"/>
                <a:gd name="T15" fmla="*/ 743 h 743"/>
                <a:gd name="T16" fmla="*/ 259 w 502"/>
                <a:gd name="T17" fmla="*/ 743 h 743"/>
                <a:gd name="T18" fmla="*/ 433 w 502"/>
                <a:gd name="T19" fmla="*/ 429 h 743"/>
                <a:gd name="T20" fmla="*/ 432 w 502"/>
                <a:gd name="T21" fmla="*/ 427 h 743"/>
                <a:gd name="T22" fmla="*/ 502 w 502"/>
                <a:gd name="T23" fmla="*/ 251 h 7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2" h="743">
                  <a:moveTo>
                    <a:pt x="502" y="251"/>
                  </a:moveTo>
                  <a:cubicBezTo>
                    <a:pt x="502" y="112"/>
                    <a:pt x="390" y="0"/>
                    <a:pt x="251" y="0"/>
                  </a:cubicBezTo>
                  <a:cubicBezTo>
                    <a:pt x="112" y="0"/>
                    <a:pt x="0" y="112"/>
                    <a:pt x="0" y="251"/>
                  </a:cubicBezTo>
                  <a:cubicBezTo>
                    <a:pt x="0" y="319"/>
                    <a:pt x="27" y="380"/>
                    <a:pt x="70" y="425"/>
                  </a:cubicBezTo>
                  <a:cubicBezTo>
                    <a:pt x="70" y="429"/>
                    <a:pt x="70" y="429"/>
                    <a:pt x="70" y="429"/>
                  </a:cubicBezTo>
                  <a:cubicBezTo>
                    <a:pt x="70" y="429"/>
                    <a:pt x="217" y="572"/>
                    <a:pt x="245" y="743"/>
                  </a:cubicBezTo>
                  <a:cubicBezTo>
                    <a:pt x="248" y="743"/>
                    <a:pt x="248" y="743"/>
                    <a:pt x="248" y="743"/>
                  </a:cubicBezTo>
                  <a:cubicBezTo>
                    <a:pt x="254" y="743"/>
                    <a:pt x="254" y="743"/>
                    <a:pt x="254" y="743"/>
                  </a:cubicBezTo>
                  <a:cubicBezTo>
                    <a:pt x="259" y="743"/>
                    <a:pt x="259" y="743"/>
                    <a:pt x="259" y="743"/>
                  </a:cubicBezTo>
                  <a:cubicBezTo>
                    <a:pt x="287" y="572"/>
                    <a:pt x="433" y="429"/>
                    <a:pt x="433" y="429"/>
                  </a:cubicBezTo>
                  <a:cubicBezTo>
                    <a:pt x="432" y="427"/>
                    <a:pt x="432" y="427"/>
                    <a:pt x="432" y="427"/>
                  </a:cubicBezTo>
                  <a:cubicBezTo>
                    <a:pt x="475" y="382"/>
                    <a:pt x="502" y="319"/>
                    <a:pt x="502" y="251"/>
                  </a:cubicBezTo>
                  <a:close/>
                </a:path>
              </a:pathLst>
            </a:custGeom>
            <a:gradFill>
              <a:gsLst>
                <a:gs pos="75000">
                  <a:schemeClr val="bg1">
                    <a:lumMod val="85000"/>
                  </a:schemeClr>
                </a:gs>
                <a:gs pos="0">
                  <a:schemeClr val="bg1">
                    <a:lumMod val="65000"/>
                  </a:schemeClr>
                </a:gs>
              </a:gsLst>
              <a:lin ang="12900000" scaled="0"/>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7" name="Oval 6"/>
            <p:cNvSpPr>
              <a:spLocks noChangeArrowheads="1"/>
            </p:cNvSpPr>
            <p:nvPr/>
          </p:nvSpPr>
          <p:spPr bwMode="auto">
            <a:xfrm rot="10800000">
              <a:off x="5602027" y="1574169"/>
              <a:ext cx="1112630" cy="1110672"/>
            </a:xfrm>
            <a:prstGeom prst="ellipse">
              <a:avLst/>
            </a:prstGeom>
            <a:gradFill>
              <a:gsLst>
                <a:gs pos="34000">
                  <a:srgbClr val="2F5597"/>
                </a:gs>
                <a:gs pos="75000">
                  <a:schemeClr val="accent5">
                    <a:lumMod val="60000"/>
                    <a:lumOff val="40000"/>
                  </a:schemeClr>
                </a:gs>
                <a:gs pos="100000">
                  <a:schemeClr val="accent1">
                    <a:lumMod val="40000"/>
                    <a:lumOff val="60000"/>
                  </a:schemeClr>
                </a:gs>
              </a:gsLst>
              <a:lin ang="10800000" scaled="0"/>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8" name="文本框 57"/>
            <p:cNvSpPr txBox="1"/>
            <p:nvPr/>
          </p:nvSpPr>
          <p:spPr>
            <a:xfrm>
              <a:off x="5832586" y="1437007"/>
              <a:ext cx="638316" cy="1384995"/>
            </a:xfrm>
            <a:prstGeom prst="rect">
              <a:avLst/>
            </a:prstGeom>
            <a:noFill/>
          </p:spPr>
          <p:txBody>
            <a:bodyPr wrap="none" rtlCol="0" anchor="ctr">
              <a:spAutoFit/>
            </a:bodyPr>
            <a:lstStyle/>
            <a:p>
              <a:pPr algn="ctr"/>
              <a:r>
                <a:rPr lang="en-US" altLang="zh-CN" sz="2800" dirty="0" smtClean="0">
                  <a:solidFill>
                    <a:schemeClr val="bg1"/>
                  </a:solidFill>
                  <a:latin typeface="Agency FB" panose="020B0503020202020204" pitchFamily="34" charset="0"/>
                  <a:ea typeface="苹方 常规" panose="020B0300000000000000" pitchFamily="34" charset="-122"/>
                </a:rPr>
                <a:t>JSP</a:t>
              </a:r>
            </a:p>
            <a:p>
              <a:pPr algn="ctr"/>
              <a:r>
                <a:rPr lang="en-US" altLang="zh-CN" sz="2800" dirty="0" smtClean="0">
                  <a:solidFill>
                    <a:schemeClr val="bg1"/>
                  </a:solidFill>
                  <a:latin typeface="Agency FB" panose="020B0503020202020204" pitchFamily="34" charset="0"/>
                  <a:ea typeface="苹方 常规" panose="020B0300000000000000" pitchFamily="34" charset="-122"/>
                </a:rPr>
                <a:t>ASP</a:t>
              </a:r>
            </a:p>
            <a:p>
              <a:pPr algn="ctr"/>
              <a:r>
                <a:rPr lang="en-US" altLang="zh-CN" sz="2800" dirty="0">
                  <a:solidFill>
                    <a:schemeClr val="bg1"/>
                  </a:solidFill>
                  <a:latin typeface="Agency FB" panose="020B0503020202020204" pitchFamily="34" charset="0"/>
                  <a:ea typeface="苹方 常规" panose="020B0300000000000000" pitchFamily="34" charset="-122"/>
                </a:rPr>
                <a:t>PHP</a:t>
              </a:r>
            </a:p>
          </p:txBody>
        </p:sp>
      </p:grpSp>
      <p:sp>
        <p:nvSpPr>
          <p:cNvPr id="2" name="矩形 1"/>
          <p:cNvSpPr/>
          <p:nvPr/>
        </p:nvSpPr>
        <p:spPr>
          <a:xfrm>
            <a:off x="1376042" y="4957018"/>
            <a:ext cx="6096000" cy="1477328"/>
          </a:xfrm>
          <a:prstGeom prst="rect">
            <a:avLst/>
          </a:prstGeom>
        </p:spPr>
        <p:txBody>
          <a:bodyPr>
            <a:spAutoFit/>
          </a:bodyPr>
          <a:lstStyle/>
          <a:p>
            <a:r>
              <a:rPr lang="en-US" altLang="zh-CN" dirty="0">
                <a:solidFill>
                  <a:srgbClr val="444444"/>
                </a:solidFill>
                <a:latin typeface="Microsoft Yahei" panose="020B0503020204020204" pitchFamily="34" charset="-122"/>
                <a:ea typeface="Microsoft Yahei" panose="020B0503020204020204" pitchFamily="34" charset="-122"/>
              </a:rPr>
              <a:t>PHP</a:t>
            </a:r>
            <a:r>
              <a:rPr lang="zh-CN" altLang="en-US" dirty="0">
                <a:solidFill>
                  <a:srgbClr val="444444"/>
                </a:solidFill>
                <a:latin typeface="Microsoft Yahei" panose="020B0503020204020204" pitchFamily="34" charset="-122"/>
                <a:ea typeface="Microsoft Yahei" panose="020B0503020204020204" pitchFamily="34" charset="-122"/>
              </a:rPr>
              <a:t>可以把程序（动态内容）嵌入到</a:t>
            </a:r>
            <a:r>
              <a:rPr lang="en-US" altLang="zh-CN" dirty="0">
                <a:solidFill>
                  <a:srgbClr val="444444"/>
                </a:solidFill>
                <a:latin typeface="Microsoft Yahei" panose="020B0503020204020204" pitchFamily="34" charset="-122"/>
                <a:ea typeface="Microsoft Yahei" panose="020B0503020204020204" pitchFamily="34" charset="-122"/>
              </a:rPr>
              <a:t>HTML</a:t>
            </a:r>
            <a:r>
              <a:rPr lang="zh-CN" altLang="en-US" dirty="0">
                <a:solidFill>
                  <a:srgbClr val="444444"/>
                </a:solidFill>
                <a:latin typeface="Microsoft Yahei" panose="020B0503020204020204" pitchFamily="34" charset="-122"/>
                <a:ea typeface="Microsoft Yahei" panose="020B0503020204020204" pitchFamily="34" charset="-122"/>
              </a:rPr>
              <a:t>（模版）中去执行，不仅能更好的组织</a:t>
            </a:r>
            <a:r>
              <a:rPr lang="en-US" altLang="zh-CN" dirty="0">
                <a:solidFill>
                  <a:srgbClr val="444444"/>
                </a:solidFill>
                <a:latin typeface="Microsoft Yahei" panose="020B0503020204020204" pitchFamily="34" charset="-122"/>
                <a:ea typeface="Microsoft Yahei" panose="020B0503020204020204" pitchFamily="34" charset="-122"/>
              </a:rPr>
              <a:t>Web</a:t>
            </a:r>
            <a:r>
              <a:rPr lang="zh-CN" altLang="en-US" dirty="0">
                <a:solidFill>
                  <a:srgbClr val="444444"/>
                </a:solidFill>
                <a:latin typeface="Microsoft Yahei" panose="020B0503020204020204" pitchFamily="34" charset="-122"/>
                <a:ea typeface="Microsoft Yahei" panose="020B0503020204020204" pitchFamily="34" charset="-122"/>
              </a:rPr>
              <a:t>应用的内容，而且执行效率比</a:t>
            </a:r>
            <a:r>
              <a:rPr lang="en-US" altLang="zh-CN" dirty="0">
                <a:solidFill>
                  <a:srgbClr val="444444"/>
                </a:solidFill>
                <a:latin typeface="Microsoft Yahei" panose="020B0503020204020204" pitchFamily="34" charset="-122"/>
                <a:ea typeface="Microsoft Yahei" panose="020B0503020204020204" pitchFamily="34" charset="-122"/>
              </a:rPr>
              <a:t>CGI</a:t>
            </a:r>
            <a:r>
              <a:rPr lang="zh-CN" altLang="en-US" dirty="0">
                <a:solidFill>
                  <a:srgbClr val="444444"/>
                </a:solidFill>
                <a:latin typeface="Microsoft Yahei" panose="020B0503020204020204" pitchFamily="34" charset="-122"/>
                <a:ea typeface="Microsoft Yahei" panose="020B0503020204020204" pitchFamily="34" charset="-122"/>
              </a:rPr>
              <a:t>还更高。之后</a:t>
            </a:r>
            <a:r>
              <a:rPr lang="en-US" altLang="zh-CN" dirty="0">
                <a:solidFill>
                  <a:srgbClr val="444444"/>
                </a:solidFill>
                <a:latin typeface="Microsoft Yahei" panose="020B0503020204020204" pitchFamily="34" charset="-122"/>
                <a:ea typeface="Microsoft Yahei" panose="020B0503020204020204" pitchFamily="34" charset="-122"/>
              </a:rPr>
              <a:t>96</a:t>
            </a:r>
            <a:r>
              <a:rPr lang="zh-CN" altLang="en-US" dirty="0">
                <a:solidFill>
                  <a:srgbClr val="444444"/>
                </a:solidFill>
                <a:latin typeface="Microsoft Yahei" panose="020B0503020204020204" pitchFamily="34" charset="-122"/>
                <a:ea typeface="Microsoft Yahei" panose="020B0503020204020204" pitchFamily="34" charset="-122"/>
              </a:rPr>
              <a:t>年出现的</a:t>
            </a:r>
            <a:r>
              <a:rPr lang="en-US" altLang="zh-CN" dirty="0">
                <a:solidFill>
                  <a:srgbClr val="444444"/>
                </a:solidFill>
                <a:latin typeface="Microsoft Yahei" panose="020B0503020204020204" pitchFamily="34" charset="-122"/>
                <a:ea typeface="Microsoft Yahei" panose="020B0503020204020204" pitchFamily="34" charset="-122"/>
              </a:rPr>
              <a:t>ASP</a:t>
            </a:r>
            <a:r>
              <a:rPr lang="zh-CN" altLang="en-US" dirty="0">
                <a:solidFill>
                  <a:srgbClr val="444444"/>
                </a:solidFill>
                <a:latin typeface="Microsoft Yahei" panose="020B0503020204020204" pitchFamily="34" charset="-122"/>
                <a:ea typeface="Microsoft Yahei" panose="020B0503020204020204" pitchFamily="34" charset="-122"/>
              </a:rPr>
              <a:t>和</a:t>
            </a:r>
            <a:r>
              <a:rPr lang="en-US" altLang="zh-CN" dirty="0">
                <a:solidFill>
                  <a:srgbClr val="444444"/>
                </a:solidFill>
                <a:latin typeface="Microsoft Yahei" panose="020B0503020204020204" pitchFamily="34" charset="-122"/>
                <a:ea typeface="Microsoft Yahei" panose="020B0503020204020204" pitchFamily="34" charset="-122"/>
              </a:rPr>
              <a:t>98</a:t>
            </a:r>
            <a:r>
              <a:rPr lang="zh-CN" altLang="en-US" dirty="0">
                <a:solidFill>
                  <a:srgbClr val="444444"/>
                </a:solidFill>
                <a:latin typeface="Microsoft Yahei" panose="020B0503020204020204" pitchFamily="34" charset="-122"/>
                <a:ea typeface="Microsoft Yahei" panose="020B0503020204020204" pitchFamily="34" charset="-122"/>
              </a:rPr>
              <a:t>年出现的</a:t>
            </a:r>
            <a:r>
              <a:rPr lang="en-US" altLang="zh-CN" dirty="0">
                <a:solidFill>
                  <a:srgbClr val="444444"/>
                </a:solidFill>
                <a:latin typeface="Microsoft Yahei" panose="020B0503020204020204" pitchFamily="34" charset="-122"/>
                <a:ea typeface="Microsoft Yahei" panose="020B0503020204020204" pitchFamily="34" charset="-122"/>
              </a:rPr>
              <a:t>JSP</a:t>
            </a:r>
            <a:r>
              <a:rPr lang="zh-CN" altLang="en-US" dirty="0">
                <a:solidFill>
                  <a:srgbClr val="444444"/>
                </a:solidFill>
                <a:latin typeface="Microsoft Yahei" panose="020B0503020204020204" pitchFamily="34" charset="-122"/>
                <a:ea typeface="Microsoft Yahei" panose="020B0503020204020204" pitchFamily="34" charset="-122"/>
              </a:rPr>
              <a:t>本质上也都可以看成是一种支持某种脚本语言编程（分别是</a:t>
            </a:r>
            <a:r>
              <a:rPr lang="en-US" altLang="zh-CN" dirty="0">
                <a:solidFill>
                  <a:srgbClr val="444444"/>
                </a:solidFill>
                <a:latin typeface="Microsoft Yahei" panose="020B0503020204020204" pitchFamily="34" charset="-122"/>
                <a:ea typeface="Microsoft Yahei" panose="020B0503020204020204" pitchFamily="34" charset="-122"/>
              </a:rPr>
              <a:t>VB</a:t>
            </a:r>
            <a:r>
              <a:rPr lang="zh-CN" altLang="en-US" dirty="0">
                <a:solidFill>
                  <a:srgbClr val="444444"/>
                </a:solidFill>
                <a:latin typeface="Microsoft Yahei" panose="020B0503020204020204" pitchFamily="34" charset="-122"/>
                <a:ea typeface="Microsoft Yahei" panose="020B0503020204020204" pitchFamily="34" charset="-122"/>
              </a:rPr>
              <a:t>和</a:t>
            </a:r>
            <a:r>
              <a:rPr lang="en-US" altLang="zh-CN" dirty="0">
                <a:solidFill>
                  <a:srgbClr val="444444"/>
                </a:solidFill>
                <a:latin typeface="Microsoft Yahei" panose="020B0503020204020204" pitchFamily="34" charset="-122"/>
                <a:ea typeface="Microsoft Yahei" panose="020B0503020204020204" pitchFamily="34" charset="-122"/>
              </a:rPr>
              <a:t>Java</a:t>
            </a:r>
            <a:r>
              <a:rPr lang="zh-CN" altLang="en-US" dirty="0">
                <a:solidFill>
                  <a:srgbClr val="444444"/>
                </a:solidFill>
                <a:latin typeface="Microsoft Yahei" panose="020B0503020204020204" pitchFamily="34" charset="-122"/>
                <a:ea typeface="Microsoft Yahei" panose="020B0503020204020204" pitchFamily="34" charset="-122"/>
              </a:rPr>
              <a:t>）的模版引擎。</a:t>
            </a:r>
            <a:endParaRPr lang="zh-CN" altLang="en-US" dirty="0"/>
          </a:p>
        </p:txBody>
      </p:sp>
    </p:spTree>
    <p:extLst>
      <p:ext uri="{BB962C8B-B14F-4D97-AF65-F5344CB8AC3E}">
        <p14:creationId xmlns:p14="http://schemas.microsoft.com/office/powerpoint/2010/main" val="3322688518"/>
      </p:ext>
    </p:extLst>
  </p:cSld>
  <p:clrMapOvr>
    <a:masterClrMapping/>
  </p:clrMapOvr>
  <p:transition spd="slow" advClick="0" advTm="6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nodeType="afterEffect">
                                  <p:stCondLst>
                                    <p:cond delay="500"/>
                                  </p:stCondLst>
                                  <p:childTnLst>
                                    <p:set>
                                      <p:cBhvr>
                                        <p:cTn id="6" dur="1" fill="hold">
                                          <p:stCondLst>
                                            <p:cond delay="0"/>
                                          </p:stCondLst>
                                        </p:cTn>
                                        <p:tgtEl>
                                          <p:spTgt spid="3"/>
                                        </p:tgtEl>
                                        <p:attrNameLst>
                                          <p:attrName>style.visibility</p:attrName>
                                        </p:attrNameLst>
                                      </p:cBhvr>
                                      <p:to>
                                        <p:strVal val="visible"/>
                                      </p:to>
                                    </p:set>
                                    <p:anim calcmode="lin" valueType="num">
                                      <p:cBhvr>
                                        <p:cTn id="7" dur="1250" fill="hold"/>
                                        <p:tgtEl>
                                          <p:spTgt spid="3"/>
                                        </p:tgtEl>
                                        <p:attrNameLst>
                                          <p:attrName>ppt_w</p:attrName>
                                        </p:attrNameLst>
                                      </p:cBhvr>
                                      <p:tavLst>
                                        <p:tav tm="0">
                                          <p:val>
                                            <p:strVal val="#ppt_w+.3"/>
                                          </p:val>
                                        </p:tav>
                                        <p:tav tm="100000">
                                          <p:val>
                                            <p:strVal val="#ppt_w"/>
                                          </p:val>
                                        </p:tav>
                                      </p:tavLst>
                                    </p:anim>
                                    <p:anim calcmode="lin" valueType="num">
                                      <p:cBhvr>
                                        <p:cTn id="8" dur="1250" fill="hold"/>
                                        <p:tgtEl>
                                          <p:spTgt spid="3"/>
                                        </p:tgtEl>
                                        <p:attrNameLst>
                                          <p:attrName>ppt_h</p:attrName>
                                        </p:attrNameLst>
                                      </p:cBhvr>
                                      <p:tavLst>
                                        <p:tav tm="0">
                                          <p:val>
                                            <p:strVal val="#ppt_h"/>
                                          </p:val>
                                        </p:tav>
                                        <p:tav tm="100000">
                                          <p:val>
                                            <p:strVal val="#ppt_h"/>
                                          </p:val>
                                        </p:tav>
                                      </p:tavLst>
                                    </p:anim>
                                    <p:animEffect transition="in" filter="fade">
                                      <p:cBhvr>
                                        <p:cTn id="9" dur="1250"/>
                                        <p:tgtEl>
                                          <p:spTgt spid="3"/>
                                        </p:tgtEl>
                                      </p:cBhvr>
                                    </p:animEffect>
                                  </p:childTnLst>
                                </p:cTn>
                              </p:par>
                            </p:childTnLst>
                          </p:cTn>
                        </p:par>
                        <p:par>
                          <p:cTn id="10" fill="hold">
                            <p:stCondLst>
                              <p:cond delay="1750"/>
                            </p:stCondLst>
                            <p:childTnLst>
                              <p:par>
                                <p:cTn id="11" presetID="10" presetClass="entr" presetSubtype="0" fill="hold" grpId="0" nodeType="after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250"/>
                                  </p:stCondLst>
                                  <p:childTnLst>
                                    <p:set>
                                      <p:cBhvr>
                                        <p:cTn id="17" dur="1" fill="hold">
                                          <p:stCondLst>
                                            <p:cond delay="0"/>
                                          </p:stCondLst>
                                        </p:cTn>
                                        <p:tgtEl>
                                          <p:spTgt spid="40"/>
                                        </p:tgtEl>
                                        <p:attrNameLst>
                                          <p:attrName>style.visibility</p:attrName>
                                        </p:attrNameLst>
                                      </p:cBhvr>
                                      <p:to>
                                        <p:strVal val="visible"/>
                                      </p:to>
                                    </p:set>
                                    <p:animEffect transition="in" filter="fade">
                                      <p:cBhvr>
                                        <p:cTn id="18" dur="500"/>
                                        <p:tgtEl>
                                          <p:spTgt spid="40"/>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nodeType="clickEffect">
                                  <p:stCondLst>
                                    <p:cond delay="250"/>
                                  </p:stCondLst>
                                  <p:childTnLst>
                                    <p:set>
                                      <p:cBhvr>
                                        <p:cTn id="22" dur="1" fill="hold">
                                          <p:stCondLst>
                                            <p:cond delay="0"/>
                                          </p:stCondLst>
                                        </p:cTn>
                                        <p:tgtEl>
                                          <p:spTgt spid="55"/>
                                        </p:tgtEl>
                                        <p:attrNameLst>
                                          <p:attrName>style.visibility</p:attrName>
                                        </p:attrNameLst>
                                      </p:cBhvr>
                                      <p:to>
                                        <p:strVal val="visible"/>
                                      </p:to>
                                    </p:set>
                                    <p:animEffect transition="in" filter="wipe(down)">
                                      <p:cBhvr>
                                        <p:cTn id="23" dur="75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ULTRA_SCORM_TRACKING_SLIDES" val="1"/>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2593</TotalTime>
  <Words>2115</Words>
  <Application>Microsoft Office PowerPoint</Application>
  <PresentationFormat>宽屏</PresentationFormat>
  <Paragraphs>218</Paragraphs>
  <Slides>22</Slides>
  <Notes>22</Notes>
  <HiddenSlides>0</HiddenSlides>
  <MMClips>0</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22</vt:i4>
      </vt:variant>
    </vt:vector>
  </HeadingPairs>
  <TitlesOfParts>
    <vt:vector size="38" baseType="lpstr">
      <vt:lpstr>Adobe 黑体 Std R</vt:lpstr>
      <vt:lpstr>Kozuka Gothic Pro B</vt:lpstr>
      <vt:lpstr>Kozuka Mincho Pro H</vt:lpstr>
      <vt:lpstr>Microsoft Yahei</vt:lpstr>
      <vt:lpstr>Microsoft YaHei UI</vt:lpstr>
      <vt:lpstr>汉仪菱心体简</vt:lpstr>
      <vt:lpstr>苹方 常规</vt:lpstr>
      <vt:lpstr>苹方 特粗</vt:lpstr>
      <vt:lpstr>宋体</vt:lpstr>
      <vt:lpstr>微软雅黑</vt:lpstr>
      <vt:lpstr>Adobe Caslon Pro Bold</vt:lpstr>
      <vt:lpstr>Agency FB</vt:lpstr>
      <vt:lpstr>Arial</vt:lpstr>
      <vt:lpstr>Calibri</vt:lpstr>
      <vt:lpstr>Calibri Light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微软中国</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Windows 用户</dc:creator>
  <cp:lastModifiedBy>苏浩</cp:lastModifiedBy>
  <cp:revision>155</cp:revision>
  <dcterms:created xsi:type="dcterms:W3CDTF">2016-05-06T03:10:53Z</dcterms:created>
  <dcterms:modified xsi:type="dcterms:W3CDTF">2016-05-26T05:22:02Z</dcterms:modified>
</cp:coreProperties>
</file>